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3"/>
  </p:sldMasterIdLst>
  <p:notesMasterIdLst>
    <p:notesMasterId r:id="rId5"/>
  </p:notesMasterIdLst>
  <p:sldIdLst>
    <p:sldId id="265" r:id="rId4"/>
    <p:sldId id="274" r:id="rId6"/>
    <p:sldId id="275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姜慧" initials="姜" lastIdx="1" clrIdx="0"/>
  <p:cmAuthor id="0" name="未知用户2" initials="未知用户2" lastIdx="7" clrIdx="0"/>
  <p:cmAuthor id="2" name="苏武波" initials="swb" lastIdx="1" clrIdx="1"/>
  <p:cmAuthor id="3" name="未知用户54" initials="未知用户54" lastIdx="2" clrIdx="3"/>
  <p:cmAuthor id="4" name="未知用户78" initials="未知用户78" lastIdx="1" clrIdx="3"/>
  <p:cmAuthor id="5" name="张奕华" initials="zyh" lastIdx="1" clrIdx="4"/>
  <p:cmAuthor id="7" name="未知用户55" initials="未知用户55" lastIdx="8" clrIdx="0"/>
  <p:cmAuthor id="8" name="未知用户14" initials="" lastIdx="1" clrIdx="0"/>
  <p:cmAuthor id="9" name="未知用户15" initials="" lastIdx="1" clrIdx="1"/>
  <p:cmAuthor id="10" name="未知用户16" initials="" lastIdx="0" clrIdx="2"/>
  <p:cmAuthor id="11" name="gaolingyun" initials="" lastIdx="1" clrIdx="3"/>
  <p:cmAuthor id="14" name="huanggang" initials="h" lastIdx="1" clrIdx="13"/>
  <p:cmAuthor id="15" name="李燕" initials="李" lastIdx="92" clrIdx="1"/>
  <p:cmAuthor id="16" name="刘远欢" initials="刘" lastIdx="11" clrIdx="1"/>
  <p:cmAuthor id="23" name="temp wand" initials="t" lastIdx="3" clrIdx="0"/>
  <p:cmAuthor id="24" name="盛宜韬" initials="盛宜韬" lastIdx="1" clrIdx="5"/>
  <p:cmAuthor id="25" name="dumingli" initials="d" lastIdx="1" clrIdx="24"/>
  <p:cmAuthor id="26" name="Youhai Shu" initials="YS" lastIdx="2" clrIdx="25"/>
  <p:cmAuthor id="27" name="Chengzhe Huang" initials="CH" lastIdx="2" clrIdx="26"/>
  <p:cmAuthor id="18" name="作者" initials="作" lastIdx="6" clrIdx="25"/>
  <p:cmAuthor id="43" name="未知用户18" initials="" lastIdx="0" clrIdx="2"/>
  <p:cmAuthor id="44" name="刘茂基/研发中心/总行/广发银行" initials="MSOffice" lastIdx="4" clrIdx="25"/>
  <p:cmAuthor id="45" name="赵泽良/研发中心/总行/广发银行" initials="赵泽良/研发中心/总行/广发银行" lastIdx="1" clrIdx="26"/>
  <p:cmAuthor id="46" name="保博/研发中心/总行/广发银行" initials="保博/研发中心/总行/广发银行" lastIdx="1" clrIdx="33"/>
  <p:cmAuthor id="48" name="未知用户24" initials="未" lastIdx="1" clrIdx="0"/>
  <p:cmAuthor id="6" name="未知用户26" initials="" lastIdx="1" clrIdx="1"/>
  <p:cmAuthor id="50" name="未知用户10" initials="未" lastIdx="1" clrIdx="0"/>
  <p:cmAuthor id="53" name="未知用户37" initials="未" lastIdx="1" clrIdx="1"/>
  <p:cmAuthor id="54" name="未知用户38" initials="未" lastIdx="0" clrIdx="2"/>
  <p:cmAuthor id="12" name="容福丽" initials="容" lastIdx="13" clrIdx="11"/>
  <p:cmAuthor id="13" name="郑立" initials="郑立" lastIdx="1" clrIdx="12"/>
  <p:cmAuthor id="17" name="fanqinglan" initials="" lastIdx="3" clrIdx="0"/>
  <p:cmAuthor id="19" name="未知用户40" initials="" lastIdx="1" clrIdx="5"/>
  <p:cmAuthor id="20" name="未知用户41" initials="" lastIdx="1" clrIdx="24"/>
  <p:cmAuthor id="21" name="李宝韩" initials="李" lastIdx="1" clrIdx="0"/>
  <p:cmAuthor id="33" name="杨星" initials="杨" lastIdx="5" clrIdx="32"/>
  <p:cmAuthor id="34" name="未知用户25" initials="未" lastIdx="1" clrIdx="0"/>
  <p:cmAuthor id="35" name="未知用户29" initials="未" lastIdx="1" clrIdx="1"/>
  <p:cmAuthor id="36" name="未知用户27" initials="未" lastIdx="0" clrIdx="2"/>
  <p:cmAuthor id="37" name="未知用户23" initials="未" lastIdx="1" clrIdx="1"/>
  <p:cmAuthor id="40" name="未知用户31" initials="未" lastIdx="1" clrIdx="0"/>
  <p:cmAuthor id="41" name="未知用户32" initials="未" lastIdx="1" clrIdx="1"/>
  <p:cmAuthor id="42" name="未知用户17" initials="" lastIdx="1" clrIdx="1"/>
  <p:cmAuthor id="22" name="徐雪群/华腾/合作团队/研发管理处" initials="徐" lastIdx="0" clrIdx="2"/>
  <p:cmAuthor id="28" name="Di" initials="D" lastIdx="2" clrIdx="0"/>
  <p:cmAuthor id="29" name="OA\wujike" initials="O" lastIdx="5" clrIdx="0"/>
  <p:cmAuthor id="32" name="朱文轩" initials="朱" lastIdx="1" clrIdx="31"/>
  <p:cmAuthor id="38" name="未知用户42" initials="未" lastIdx="3" clrIdx="0"/>
  <p:cmAuthor id="49" name="万户网络" initials="万" lastIdx="1" clrIdx="0"/>
  <p:cmAuthor id="51" name="孙璐璐" initials="孙" lastIdx="1" clrIdx="0"/>
  <p:cmAuthor id="52" name="朴鹏-lhq" initials="朴鹏" lastIdx="0" clrIdx="18"/>
  <p:cmAuthor id="55" name="PC" initials="P" lastIdx="19" clrIdx="3"/>
  <p:cmAuthor id="57" name="江涛 李" initials="江" lastIdx="2" clrIdx="0"/>
  <p:cmAuthor id="58" name="hz20085535" initials="h" lastIdx="1" clrIdx="57"/>
  <p:cmAuthor id="59" name="杨国" initials="杨" lastIdx="14" clrIdx="0"/>
  <p:cmAuthor id="60" name="卫天一" initials="卫" lastIdx="1" clrIdx="0"/>
  <p:cmAuthor id="61" name="刘承刚" initials="刘" lastIdx="3" clrIdx="2"/>
  <p:cmAuthor id="62" name="史璐瑶" initials="史璐瑶" lastIdx="1" clrIdx="23"/>
  <p:cmAuthor id="31" name="za-jijingting" initials="z" lastIdx="1" clrIdx="30"/>
  <p:cmAuthor id="39" name="吕 阔" initials="吕" lastIdx="1" clrIdx="22"/>
  <p:cmAuthor id="47" name="吴晓梅" initials="吴" lastIdx="12" clrIdx="1"/>
  <p:cmAuthor id="56" name="user" initials="u" lastIdx="1" clrIdx="0"/>
  <p:cmAuthor id="110" name="彬 罗" initials="彬" lastIdx="1" clrIdx="1"/>
  <p:cmAuthor id="112" name="罗彬" initials="罗" lastIdx="1" clrIdx="0"/>
  <p:cmAuthor id="113" name="刘盛潮" initials="刘" lastIdx="8" clrIdx="0"/>
  <p:cmAuthor id="114" name="1 mac" initials="1" lastIdx="1" clrIdx="0"/>
  <p:cmAuthor id="115" name="宋昆" initials="宋" lastIdx="0" clrIdx="0"/>
  <p:cmAuthor id="124" name="caoyq0624" initials="c" lastIdx="2" clrIdx="0"/>
  <p:cmAuthor id="129" name="Q Q" initials="Q" lastIdx="1" clrIdx="3"/>
  <p:cmAuthor id="130" name="柳 先涛" initials="柳" lastIdx="8" clrIdx="0"/>
  <p:cmAuthor id="144" name="未知用户21" initials="未" lastIdx="1" clrIdx="20"/>
  <p:cmAuthor id="145" name="Xzjd" initials="X" lastIdx="2" clrIdx="0"/>
  <p:cmAuthor id="146" name="TaiKang" initials="T" lastIdx="0" clrIdx="0"/>
  <p:cmAuthor id="147" name="njlife" initials="n" lastIdx="2" clrIdx="0"/>
  <p:cmAuthor id="151" name="吕永朋" initials="吕" lastIdx="1" clrIdx="0"/>
  <p:cmAuthor id="152" name="lgp" initials="l" lastIdx="1" clrIdx="0"/>
  <p:cmAuthor id="63" name="Tracy Chen" initials="T" lastIdx="1" clrIdx="0"/>
  <p:cmAuthor id="64" name="dongwc0205" initials="d" lastIdx="1" clrIdx="15"/>
  <p:cmAuthor id="69" name="未知用户20" initials="未" lastIdx="1" clrIdx="1"/>
  <p:cmAuthor id="71" name="Sky123.Org" initials="S" lastIdx="1" clrIdx="0"/>
  <p:cmAuthor id="73" name="User_2" initials="U" lastIdx="3" clrIdx="1"/>
  <p:cmAuthor id="75" name=" " initials=" " lastIdx="1" clrIdx="1"/>
  <p:cmAuthor id="76" name="志龙 姜" initials="志" lastIdx="3" clrIdx="0"/>
  <p:cmAuthor id="78" name="徐 宁" initials="徐" lastIdx="1" clrIdx="0"/>
  <p:cmAuthor id="88" name="QBOSSCHEN" initials="Q" lastIdx="1" clrIdx="0"/>
  <p:cmAuthor id="98" name="Calvin G" initials="C" lastIdx="1" clrIdx="0"/>
  <p:cmAuthor id="99" name="张莹" initials="张" lastIdx="2" clrIdx="0"/>
  <p:cmAuthor id="100" name="MC SYSTEM" initials="M" lastIdx="2" clrIdx="0"/>
  <p:cmAuthor id="101" name="spring_ren" initials="s" lastIdx="2" clrIdx="1"/>
  <p:cmAuthor id="102" name="viola_yang" initials="v" lastIdx="2" clrIdx="2"/>
  <p:cmAuthor id="104" name="李璐---寿险总公司营销管理部" initials="李" lastIdx="0" clrIdx="0"/>
  <p:cmAuthor id="66" name="dingyuemei" initials="d" lastIdx="1" clrIdx="21"/>
  <p:cmAuthor id="67" name="季玉洁" initials="季" lastIdx="22" clrIdx="0"/>
  <p:cmAuthor id="81" name="喰?" initials="喰" lastIdx="20" clrIdx="0"/>
  <p:cmAuthor id="82" name="贝贝ai猪" initials="贝" lastIdx="1" clrIdx="119"/>
  <p:cmAuthor id="83" name="Vivian Liu" initials="VL" lastIdx="1" clrIdx="1"/>
  <p:cmAuthor id="84" name="nieyp" initials="n" lastIdx="2" clrIdx="0"/>
  <p:cmAuthor id="85" name="番茄花园" initials="番" lastIdx="4" clrIdx="0"/>
  <p:cmAuthor id="86" name="岳文甲" initials="岳" lastIdx="1" clrIdx="1"/>
  <p:cmAuthor id="89" name="未定义" initials="孟令司" lastIdx="11" clrIdx="93"/>
  <p:cmAuthor id="90" name="Elfie" initials="E" lastIdx="1" clrIdx="0"/>
  <p:cmAuthor id="91" name="总公司培训部" initials="总" lastIdx="3" clrIdx="9"/>
  <p:cmAuthor id="92" name="廖爽亚" initials="廖" lastIdx="4" clrIdx="2"/>
  <p:cmAuthor id="68" name="未知用户19" initials="未" lastIdx="7" clrIdx="0"/>
  <p:cmAuthor id="107" name="zhuhongyuan" initials="z" lastIdx="1" clrIdx="106"/>
  <p:cmAuthor id="108" name="松 李" initials="松" lastIdx="1" clrIdx="4"/>
  <p:cmAuthor id="109" name="CHEN LONG" initials="C" lastIdx="1" clrIdx="21"/>
  <p:cmAuthor id="70" name="朱粒" initials="朱" lastIdx="1" clrIdx="2"/>
  <p:cmAuthor id="74" name="回校" initials="回" lastIdx="1" clrIdx="0"/>
  <p:cmAuthor id="105" name="xuqing" initials="x" lastIdx="4" clrIdx="0"/>
  <p:cmAuthor id="106" name="王顶" initials="王" lastIdx="1" clrIdx="0"/>
  <p:cmAuthor id="138" name="未知用户12" initials="未" lastIdx="0" clrIdx="1"/>
  <p:cmAuthor id="139" name="未知用户13" initials="未" lastIdx="11" clrIdx="0"/>
  <p:cmAuthor id="223" name="核保" initials="核" lastIdx="2" clrIdx="0"/>
  <p:cmAuthor id="224" name="郭禹希" initials="郭" lastIdx="3" clrIdx="0"/>
  <p:cmAuthor id="225" name="YZB" initials="Y" lastIdx="1" clrIdx="15"/>
  <p:cmAuthor id="230" name="Lenovo" initials="L" lastIdx="1" clrIdx="21"/>
  <p:cmAuthor id="231" name="apple" initials="a" lastIdx="1" clrIdx="0"/>
  <p:cmAuthor id="232" name="Lenovo User" initials="L" lastIdx="1" clrIdx="0"/>
  <p:cmAuthor id="233" name="Judith" initials="J" lastIdx="1" clrIdx="0"/>
  <p:cmAuthor id="235" name="xt256.com" initials="x" lastIdx="1" clrIdx="0"/>
  <p:cmAuthor id="240" name="2819264246@qq.com" initials="2" lastIdx="1" clrIdx="22"/>
  <p:cmAuthor id="254" name="周涛" initials="周" lastIdx="1" clrIdx="0"/>
  <p:cmAuthor id="257" name="张洲萌" initials="张" lastIdx="1" clrIdx="23"/>
  <p:cmAuthor id="258" name="Temp" initials="T" lastIdx="0" clrIdx="0"/>
  <p:cmAuthor id="259" name="翟宏帅" initials="翟" lastIdx="1" clrIdx="0"/>
  <p:cmAuthor id="262" name="zhang ju" initials="z" lastIdx="1" clrIdx="0"/>
  <p:cmAuthor id="263" name="xuhaoyu" initials="x" lastIdx="1" clrIdx="1"/>
  <p:cmAuthor id="266" name="志国 刘" initials="志" lastIdx="1" clrIdx="0"/>
  <p:cmAuthor id="268" name="中国人寿曲阜公司个险部" initials="中" lastIdx="1" clrIdx="17"/>
  <p:cmAuthor id="93" name="Qi Bonan" initials="QB" lastIdx="11" clrIdx="23"/>
  <p:cmAuthor id="95" name="张妍" initials="张" lastIdx="5" clrIdx="0"/>
  <p:cmAuthor id="96" name="57867" initials="5" lastIdx="1" clrIdx="95"/>
  <p:cmAuthor id="97" name="潈ऎ䕨அ" initials="潈" lastIdx="1" clrIdx="0"/>
  <p:cmAuthor id="119" name="Microsoft 帐户" initials="M" lastIdx="1" clrIdx="0"/>
  <p:cmAuthor id="120" name="刘思蜀" initials="刘" lastIdx="1" clrIdx="0"/>
  <p:cmAuthor id="121" name="ProMedican" initials="P" lastIdx="2" clrIdx="1"/>
  <p:cmAuthor id="122" name="侯清英" initials="侯" lastIdx="1" clrIdx="0"/>
  <p:cmAuthor id="123" name="齐登宝" initials="齐" lastIdx="1" clrIdx="1"/>
  <p:cmAuthor id="125" name="嘉" initials="嘉" lastIdx="1" clrIdx="22"/>
  <p:cmAuthor id="126" name="Meredith Kalish" initials="M" lastIdx="19" clrIdx="10"/>
  <p:cmAuthor id="127" name="Chinalife_Cz" initials="C" lastIdx="1" clrIdx="0"/>
  <p:cmAuthor id="128" name="W Nic" initials="W" lastIdx="1" clrIdx="0"/>
  <p:cmAuthor id="131" name="15002821" initials="1" lastIdx="1" clrIdx="22"/>
  <p:cmAuthor id="132" name="Windows User" initials="WU" lastIdx="2" clrIdx="94"/>
  <p:cmAuthor id="134" name="liulan" initials="l" lastIdx="7" clrIdx="22"/>
  <p:cmAuthor id="49837067" name="刘浩" initials="刘" lastIdx="180431" clrIdx="0"/>
  <p:cmAuthor id="135" name="彭凯" initials="彭" lastIdx="1" clrIdx="1"/>
  <p:cmAuthor id="136" name="Sky.Wang" initials="S" lastIdx="10" clrIdx="0"/>
  <p:cmAuthor id="49837069" name="程玉珍" initials="程" lastIdx="2" clrIdx="143"/>
  <p:cmAuthor id="149" name="未知用户99" initials="未" lastIdx="0" clrIdx="0"/>
  <p:cmAuthor id="155" name="未知用户28" initials="未" lastIdx="1" clrIdx="0"/>
  <p:cmAuthor id="158" name="547716734@qq.com" initials="5" lastIdx="0" clrIdx="0"/>
  <p:cmAuthor id="163" name="91huhang" initials="9" lastIdx="1" clrIdx="0"/>
  <p:cmAuthor id="164" name="林 声洋" initials="林" lastIdx="1" clrIdx="0"/>
  <p:cmAuthor id="165" name="Ray" initials="R" lastIdx="0" clrIdx="0"/>
  <p:cmAuthor id="166" name="zhengzhong" initials="z" lastIdx="2" clrIdx="0"/>
  <p:cmAuthor id="167" name="新萝卜家园" initials="新" lastIdx="0" clrIdx="0"/>
  <p:cmAuthor id="168" name="ydx2003new@163.com" initials="y" lastIdx="1" clrIdx="0"/>
  <p:cmAuthor id="169" name="肖 雷" initials="肖" lastIdx="1" clrIdx="0"/>
  <p:cmAuthor id="170" name="gongxuan" initials="g" lastIdx="1" clrIdx="0"/>
  <p:cmAuthor id="171" name="未知用户47" initials="未" lastIdx="1" clrIdx="0"/>
  <p:cmAuthor id="172" name="zhuqy3" initials="z" lastIdx="1" clrIdx="0"/>
  <p:cmAuthor id="173" name="雷庭" initials="雷" lastIdx="8" clrIdx="0"/>
  <p:cmAuthor id="174" name="f n" initials="fn" lastIdx="1" clrIdx="35"/>
  <p:cmAuthor id="175" name="cuizijin01" initials="c" lastIdx="6" clrIdx="2"/>
  <p:cmAuthor id="176" name="梁潇-lhq" initials="梁" lastIdx="1" clrIdx="0"/>
  <p:cmAuthor id="177" name="孙青川" initials="孙" lastIdx="2" clrIdx="1"/>
  <p:cmAuthor id="178" name="李 昊" initials="李" lastIdx="1" clrIdx="0"/>
  <p:cmAuthor id="179" name="未知用户85" initials="未" lastIdx="1" clrIdx="0"/>
  <p:cmAuthor id="180" name="未知用户86" initials="未" lastIdx="1" clrIdx="0"/>
  <p:cmAuthor id="181" name="jiansheng li" initials="j" lastIdx="0" clrIdx="0"/>
  <p:cmAuthor id="182" name="b1487" initials="b" lastIdx="1" clrIdx="0"/>
  <p:cmAuthor id="183" name="谭开元/国寿协同部/总行信用卡中心/广发银行" initials="谭" lastIdx="2" clrIdx="0"/>
  <p:cmAuthor id="184" name="宋春华" initials="宋" lastIdx="12" clrIdx="1"/>
  <p:cmAuthor id="185" name="lixiaosong" initials="l" lastIdx="0" clrIdx="2"/>
  <p:cmAuthor id="188" name="pangyt" initials="p" lastIdx="1" clrIdx="0"/>
  <p:cmAuthor id="189" name="马妍" initials="马" lastIdx="1" clrIdx="0"/>
  <p:cmAuthor id="190" name="yanqiqi-lgd" initials="y" lastIdx="2" clrIdx="5"/>
  <p:cmAuthor id="191" name="deeplm" initials="d" lastIdx="1" clrIdx="0"/>
  <p:cmAuthor id="192" name="Zhou Xuanjun" initials="Z" lastIdx="1" clrIdx="0"/>
  <p:cmAuthor id="193" name="方朝军/产品推动室/产品开发推广部/总公司" initials="方" lastIdx="2" clrIdx="0"/>
  <p:cmAuthor id="196" name="M7100z-win7" initials="M" lastIdx="1" clrIdx="6"/>
  <p:cmAuthor id="197" name="temp" initials="t" lastIdx="2" clrIdx="0"/>
  <p:cmAuthor id="198" name="Kingsoft" initials="K" lastIdx="2" clrIdx="0"/>
  <p:cmAuthor id="201" name="聂潇丽" initials="聂" lastIdx="1" clrIdx="0"/>
  <p:cmAuthor id="219" name="Wanwei Liang" initials="W" lastIdx="1" clrIdx="0"/>
  <p:cmAuthor id="220" name="韩冰" initials="韩" lastIdx="4" clrIdx="0"/>
  <p:cmAuthor id="49837070" name="赵蓁" initials="赵蓁" lastIdx="1" clrIdx="49837069"/>
  <p:cmAuthor id="30" name="huangbing01" initials="h" lastIdx="1" clrIdx="29"/>
  <p:cmAuthor id="2000" name="高蕾_neInv222" initials="authorId_86027" lastIdx="0" clrIdx="0"/>
  <p:cmAuthor id="2001" name="邓宇芳/研发中心/总行/广发银行" initials="邓宇芳/研发中心/总行/广发银行" lastIdx="1" clrIdx="56"/>
  <p:cmAuthor id="116" name="Jinyi" initials="J" lastIdx="42" clrIdx="2"/>
  <p:cmAuthor id="72" name="zhouyiming" initials="z" lastIdx="15" clrIdx="0"/>
  <p:cmAuthor id="77" name="幺以谦" initials="幺" lastIdx="2" clrIdx="1"/>
  <p:cmAuthor id="255" name="未知用户35" initials="未" lastIdx="17" clrIdx="1"/>
  <p:cmAuthor id="267" name="Author" initials="A" lastIdx="0" clrIdx="2"/>
  <p:cmAuthor id="80" name="未知用户9" initials="未" lastIdx="7" clrIdx="0"/>
  <p:cmAuthor id="140" name="pc" initials="p" lastIdx="1" clrIdx="1"/>
  <p:cmAuthor id="141" name="未知用户102" initials="未" lastIdx="2" clrIdx="0"/>
  <p:cmAuthor id="200" name="zhouyingxiang" initials="z" lastIdx="1" clrIdx="199"/>
  <p:cmAuthor id="205" name="叶益妮" initials="叶益妮" lastIdx="1" clrIdx="204"/>
  <p:cmAuthor id="215" name="张欢" initials="张" lastIdx="7" clrIdx="0"/>
  <p:cmAuthor id="216" name="OA\xiezhongshi" initials="O" lastIdx="1" clrIdx="0"/>
  <p:cmAuthor id="204" name="董嘉琪" initials="董嘉琪" lastIdx="1" clrIdx="203"/>
  <p:cmAuthor id="206" name="zhangjinhao" initials="z" lastIdx="1" clrIdx="205"/>
  <p:cmAuthor id="209" name="万舒婷" initials="万舒婷" lastIdx="1" clrIdx="208"/>
  <p:cmAuthor id="213" name="韩啸" initials="韩" lastIdx="1" clrIdx="212"/>
  <p:cmAuthor id="214" name="zhaoyang1" initials="z" lastIdx="1" clrIdx="21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7F7F7F"/>
    <a:srgbClr val="B3282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79"/>
        <p:guide pos="38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F3BD0A14-41CF-46CC-97B7-CB73845161A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18B0875-1538-4FA3-A204-7937841955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占位符 6"/>
          <p:cNvSpPr>
            <a:spLocks noGrp="1"/>
          </p:cNvSpPr>
          <p:nvPr>
            <p:ph type="body" idx="10" hasCustomPrompt="1"/>
          </p:nvPr>
        </p:nvSpPr>
        <p:spPr>
          <a:xfrm>
            <a:off x="3347085" y="2830830"/>
            <a:ext cx="9593580" cy="1512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 b="1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tags" Target="../tags/tag1.xml"/><Relationship Id="rId4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tags" Target="../tags/tag2.xml"/><Relationship Id="rId4" Type="http://schemas.openxmlformats.org/officeDocument/2006/relationships/image" Target="../media/image1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D:/桌面工作/Lorelei/【FOR宝盈】项目部入门必读/2-广发银行工具包/2-应用规范/8-广发常用logo/广发银行常用logo（png）/综合金融标识组合规范（首选）.png综合金融标识组合规范（首选）"/>
          <p:cNvPicPr>
            <a:picLocks noChangeAspect="1"/>
          </p:cNvPicPr>
          <p:nvPr userDrawn="1"/>
        </p:nvPicPr>
        <p:blipFill>
          <a:blip r:embed="rId4"/>
          <a:srcRect t="13549" b="13549"/>
          <a:stretch>
            <a:fillRect/>
          </a:stretch>
        </p:blipFill>
        <p:spPr>
          <a:xfrm>
            <a:off x="8749665" y="0"/>
            <a:ext cx="3442335" cy="915035"/>
          </a:xfrm>
          <a:prstGeom prst="rect">
            <a:avLst/>
          </a:prstGeom>
        </p:spPr>
      </p:pic>
    </p:spTree>
    <p:custDataLst>
      <p:tags r:id="rId5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img_v3_02id_47e63793-f42a-4458-a191-228ebadb296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620645"/>
            <a:ext cx="12192000" cy="1940560"/>
          </a:xfrm>
          <a:prstGeom prst="rect">
            <a:avLst/>
          </a:prstGeom>
        </p:spPr>
      </p:pic>
      <p:pic>
        <p:nvPicPr>
          <p:cNvPr id="10" name="图片 9" descr="img_v3_02id_6c24975d-f6f4-4953-a862-3232903b281g"/>
          <p:cNvPicPr>
            <a:picLocks noChangeAspect="1"/>
          </p:cNvPicPr>
          <p:nvPr userDrawn="1"/>
        </p:nvPicPr>
        <p:blipFill>
          <a:blip r:embed="rId3"/>
          <a:srcRect l="18438"/>
          <a:stretch>
            <a:fillRect/>
          </a:stretch>
        </p:blipFill>
        <p:spPr>
          <a:xfrm>
            <a:off x="80010" y="2620645"/>
            <a:ext cx="9944100" cy="1828800"/>
          </a:xfrm>
          <a:prstGeom prst="rect">
            <a:avLst/>
          </a:prstGeom>
        </p:spPr>
      </p:pic>
      <p:pic>
        <p:nvPicPr>
          <p:cNvPr id="8" name="图片 7" descr="D:/桌面工作/Lorelei/【FOR宝盈】项目部入门必读/2-广发银行工具包/2-应用规范/8-广发常用logo/广发银行常用logo（png）/综合金融标识组合规范（首选）.png综合金融标识组合规范（首选）"/>
          <p:cNvPicPr>
            <a:picLocks noChangeAspect="1"/>
          </p:cNvPicPr>
          <p:nvPr userDrawn="1"/>
        </p:nvPicPr>
        <p:blipFill>
          <a:blip r:embed="rId4"/>
          <a:srcRect t="13549" b="13549"/>
          <a:stretch>
            <a:fillRect/>
          </a:stretch>
        </p:blipFill>
        <p:spPr>
          <a:xfrm>
            <a:off x="8749665" y="0"/>
            <a:ext cx="3442335" cy="915035"/>
          </a:xfrm>
          <a:prstGeom prst="rect">
            <a:avLst/>
          </a:prstGeom>
        </p:spPr>
      </p:pic>
    </p:spTree>
    <p:custDataLst>
      <p:tags r:id="rId5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idx="10"/>
          </p:nvPr>
        </p:nvSpPr>
        <p:spPr>
          <a:xfrm>
            <a:off x="3178810" y="2830830"/>
            <a:ext cx="9593580" cy="1512570"/>
          </a:xfrm>
        </p:spPr>
        <p:txBody>
          <a:bodyPr/>
          <a:p>
            <a:r>
              <a:rPr lang="zh-CN" altLang="en-US" sz="3600"/>
              <a:t>履约保函业务办理指引</a:t>
            </a:r>
            <a:endParaRPr lang="zh-CN" altLang="en-US" sz="3600"/>
          </a:p>
          <a:p>
            <a:r>
              <a:rPr lang="zh-CN" altLang="en-US" sz="2800"/>
              <a:t>广发银行上海分行</a:t>
            </a:r>
            <a:endParaRPr lang="zh-CN" altLang="en-US" sz="2800"/>
          </a:p>
          <a:p>
            <a:endParaRPr lang="zh-CN" altLang="en-US" sz="3600"/>
          </a:p>
          <a:p>
            <a:endParaRPr lang="zh-CN" altLang="en-US" sz="3600"/>
          </a:p>
        </p:txBody>
      </p:sp>
      <p:sp>
        <p:nvSpPr>
          <p:cNvPr id="2" name="文本框 1"/>
          <p:cNvSpPr txBox="1"/>
          <p:nvPr/>
        </p:nvSpPr>
        <p:spPr>
          <a:xfrm>
            <a:off x="8101965" y="517842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9" name="图片 2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3843020" cy="403860"/>
          </a:xfrm>
          <a:prstGeom prst="rect">
            <a:avLst/>
          </a:prstGeom>
          <a:solidFill>
            <a:srgbClr val="C00017"/>
          </a:solidFill>
        </p:spPr>
      </p:pic>
      <p:sp>
        <p:nvSpPr>
          <p:cNvPr id="30" name="文本框 29"/>
          <p:cNvSpPr txBox="1"/>
          <p:nvPr/>
        </p:nvSpPr>
        <p:spPr>
          <a:xfrm>
            <a:off x="-2540" y="157480"/>
            <a:ext cx="8864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dirty="0">
                <a:solidFill>
                  <a:schemeClr val="bg1"/>
                </a:solidFill>
                <a:latin typeface="方正正大黑简体" panose="02000500000000000000" pitchFamily="2" charset="-122"/>
                <a:ea typeface="方正正大黑简体" panose="02000500000000000000" pitchFamily="2" charset="-122"/>
              </a:rPr>
              <a:t>01</a:t>
            </a:r>
            <a:endParaRPr lang="zh-CN" altLang="en-US" sz="2000" dirty="0">
              <a:solidFill>
                <a:schemeClr val="bg1"/>
              </a:solidFill>
              <a:latin typeface="方正正大黑简体" panose="02000500000000000000" pitchFamily="2" charset="-122"/>
              <a:ea typeface="方正正大黑简体" panose="02000500000000000000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2445" y="157480"/>
            <a:ext cx="32169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dirty="0">
                <a:solidFill>
                  <a:schemeClr val="bg1"/>
                </a:solidFill>
                <a:latin typeface="方正正大黑简体" panose="02000500000000000000" pitchFamily="2" charset="-122"/>
                <a:ea typeface="方正正大黑简体" panose="02000500000000000000" pitchFamily="2" charset="-122"/>
              </a:rPr>
              <a:t>履约保函业务办理指引</a:t>
            </a:r>
            <a:r>
              <a:rPr lang="en-US" altLang="zh-CN" sz="2000" dirty="0">
                <a:solidFill>
                  <a:schemeClr val="bg1"/>
                </a:solidFill>
                <a:latin typeface="方正正大黑简体" panose="02000500000000000000" pitchFamily="2" charset="-122"/>
                <a:ea typeface="方正正大黑简体" panose="02000500000000000000" pitchFamily="2" charset="-122"/>
              </a:rPr>
              <a:t>  </a:t>
            </a:r>
            <a:endParaRPr lang="zh-CN" altLang="en-US" sz="2000" dirty="0">
              <a:solidFill>
                <a:schemeClr val="bg1"/>
              </a:solidFill>
              <a:latin typeface="方正正大黑简体" panose="02000500000000000000" pitchFamily="2" charset="-122"/>
              <a:ea typeface="方正正大黑简体" panose="02000500000000000000" pitchFamily="2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440987" y="157637"/>
            <a:ext cx="0" cy="40409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文本框 128"/>
          <p:cNvSpPr txBox="1"/>
          <p:nvPr/>
        </p:nvSpPr>
        <p:spPr>
          <a:xfrm>
            <a:off x="4465320" y="738505"/>
            <a:ext cx="270954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ClrTx/>
              <a:buSzTx/>
              <a:buFontTx/>
            </a:pPr>
            <a:r>
              <a:rPr lang="zh-CN" altLang="en-US" sz="3200" b="1">
                <a:gradFill>
                  <a:gsLst>
                    <a:gs pos="0">
                      <a:srgbClr val="C00000"/>
                    </a:gs>
                    <a:gs pos="50000">
                      <a:srgbClr val="C00000"/>
                    </a:gs>
                    <a:gs pos="100000">
                      <a:schemeClr val="bg1">
                        <a:lumMod val="5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履约保函业务</a:t>
            </a:r>
            <a:endParaRPr lang="zh-CN" altLang="en-US" sz="2800" b="1">
              <a:gradFill>
                <a:gsLst>
                  <a:gs pos="0">
                    <a:srgbClr val="C00000"/>
                  </a:gs>
                  <a:gs pos="50000">
                    <a:srgbClr val="C00000"/>
                  </a:gs>
                  <a:gs pos="100000">
                    <a:schemeClr val="bg1">
                      <a:lumMod val="5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>
              <a:buClrTx/>
              <a:buSzTx/>
              <a:buFontTx/>
            </a:pPr>
            <a:endParaRPr lang="zh-CN" altLang="en-US" sz="2800" b="1">
              <a:gradFill>
                <a:gsLst>
                  <a:gs pos="0">
                    <a:srgbClr val="C00000"/>
                  </a:gs>
                  <a:gs pos="50000">
                    <a:srgbClr val="C00000"/>
                  </a:gs>
                  <a:gs pos="100000">
                    <a:schemeClr val="bg1">
                      <a:lumMod val="5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231900" y="4551680"/>
            <a:ext cx="9634855" cy="2101215"/>
            <a:chOff x="1218" y="6101"/>
            <a:chExt cx="16908" cy="1998"/>
          </a:xfrm>
        </p:grpSpPr>
        <p:sp>
          <p:nvSpPr>
            <p:cNvPr id="7" name="iṡľiḑe"/>
            <p:cNvSpPr/>
            <p:nvPr/>
          </p:nvSpPr>
          <p:spPr>
            <a:xfrm>
              <a:off x="1219" y="6120"/>
              <a:ext cx="16907" cy="1970"/>
            </a:xfrm>
            <a:prstGeom prst="rect">
              <a:avLst/>
            </a:prstGeom>
            <a:solidFill>
              <a:schemeClr val="bg1">
                <a:alpha val="99000"/>
              </a:schemeClr>
            </a:solidFill>
            <a:ln>
              <a:noFill/>
            </a:ln>
            <a:effectLst>
              <a:glow rad="63500">
                <a:schemeClr val="tx1">
                  <a:lumMod val="50000"/>
                  <a:lumOff val="50000"/>
                  <a:alpha val="40000"/>
                </a:schemeClr>
              </a:glow>
              <a:outerShdw blurRad="635000" dist="127000" dir="4200000" algn="ctr" rotWithShape="0">
                <a:srgbClr val="000000">
                  <a:alpha val="18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p>
              <a:pPr lvl="0" algn="ctr">
                <a:buClrTx/>
                <a:buSzTx/>
                <a:buFontTx/>
              </a:pPr>
              <a:endParaRPr lang="zh-CN" altLang="en-US" dirty="0">
                <a:cs typeface="+mn-ea"/>
                <a:sym typeface="+mn-lt"/>
              </a:endParaRPr>
            </a:p>
          </p:txBody>
        </p:sp>
        <p:sp>
          <p:nvSpPr>
            <p:cNvPr id="13" name="íŝlíde"/>
            <p:cNvSpPr/>
            <p:nvPr/>
          </p:nvSpPr>
          <p:spPr>
            <a:xfrm>
              <a:off x="1691" y="6311"/>
              <a:ext cx="510" cy="495"/>
            </a:xfrm>
            <a:custGeom>
              <a:avLst/>
              <a:gdLst>
                <a:gd name="connsiteX0" fmla="*/ 225640 w 606862"/>
                <a:gd name="connsiteY0" fmla="*/ 344936 h 565300"/>
                <a:gd name="connsiteX1" fmla="*/ 212735 w 606862"/>
                <a:gd name="connsiteY1" fmla="*/ 349595 h 565300"/>
                <a:gd name="connsiteX2" fmla="*/ 208268 w 606862"/>
                <a:gd name="connsiteY2" fmla="*/ 354750 h 565300"/>
                <a:gd name="connsiteX3" fmla="*/ 208268 w 606862"/>
                <a:gd name="connsiteY3" fmla="*/ 368033 h 565300"/>
                <a:gd name="connsiteX4" fmla="*/ 206282 w 606862"/>
                <a:gd name="connsiteY4" fmla="*/ 369421 h 565300"/>
                <a:gd name="connsiteX5" fmla="*/ 204992 w 606862"/>
                <a:gd name="connsiteY5" fmla="*/ 373584 h 565300"/>
                <a:gd name="connsiteX6" fmla="*/ 207870 w 606862"/>
                <a:gd name="connsiteY6" fmla="*/ 401836 h 565300"/>
                <a:gd name="connsiteX7" fmla="*/ 211742 w 606862"/>
                <a:gd name="connsiteY7" fmla="*/ 406396 h 565300"/>
                <a:gd name="connsiteX8" fmla="*/ 213132 w 606862"/>
                <a:gd name="connsiteY8" fmla="*/ 406594 h 565300"/>
                <a:gd name="connsiteX9" fmla="*/ 217400 w 606862"/>
                <a:gd name="connsiteY9" fmla="*/ 404413 h 565300"/>
                <a:gd name="connsiteX10" fmla="*/ 232390 w 606862"/>
                <a:gd name="connsiteY10" fmla="*/ 384687 h 565300"/>
                <a:gd name="connsiteX11" fmla="*/ 233482 w 606862"/>
                <a:gd name="connsiteY11" fmla="*/ 381415 h 565300"/>
                <a:gd name="connsiteX12" fmla="*/ 233383 w 606862"/>
                <a:gd name="connsiteY12" fmla="*/ 349694 h 565300"/>
                <a:gd name="connsiteX13" fmla="*/ 230901 w 606862"/>
                <a:gd name="connsiteY13" fmla="*/ 345134 h 565300"/>
                <a:gd name="connsiteX14" fmla="*/ 225640 w 606862"/>
                <a:gd name="connsiteY14" fmla="*/ 344936 h 565300"/>
                <a:gd name="connsiteX15" fmla="*/ 158236 w 606862"/>
                <a:gd name="connsiteY15" fmla="*/ 344936 h 565300"/>
                <a:gd name="connsiteX16" fmla="*/ 152974 w 606862"/>
                <a:gd name="connsiteY16" fmla="*/ 345134 h 565300"/>
                <a:gd name="connsiteX17" fmla="*/ 150393 w 606862"/>
                <a:gd name="connsiteY17" fmla="*/ 349694 h 565300"/>
                <a:gd name="connsiteX18" fmla="*/ 150393 w 606862"/>
                <a:gd name="connsiteY18" fmla="*/ 381415 h 565300"/>
                <a:gd name="connsiteX19" fmla="*/ 151485 w 606862"/>
                <a:gd name="connsiteY19" fmla="*/ 384687 h 565300"/>
                <a:gd name="connsiteX20" fmla="*/ 166475 w 606862"/>
                <a:gd name="connsiteY20" fmla="*/ 404512 h 565300"/>
                <a:gd name="connsiteX21" fmla="*/ 170644 w 606862"/>
                <a:gd name="connsiteY21" fmla="*/ 406594 h 565300"/>
                <a:gd name="connsiteX22" fmla="*/ 172133 w 606862"/>
                <a:gd name="connsiteY22" fmla="*/ 406396 h 565300"/>
                <a:gd name="connsiteX23" fmla="*/ 176005 w 606862"/>
                <a:gd name="connsiteY23" fmla="*/ 401836 h 565300"/>
                <a:gd name="connsiteX24" fmla="*/ 178884 w 606862"/>
                <a:gd name="connsiteY24" fmla="*/ 373584 h 565300"/>
                <a:gd name="connsiteX25" fmla="*/ 177593 w 606862"/>
                <a:gd name="connsiteY25" fmla="*/ 369421 h 565300"/>
                <a:gd name="connsiteX26" fmla="*/ 175509 w 606862"/>
                <a:gd name="connsiteY26" fmla="*/ 368033 h 565300"/>
                <a:gd name="connsiteX27" fmla="*/ 175509 w 606862"/>
                <a:gd name="connsiteY27" fmla="*/ 354750 h 565300"/>
                <a:gd name="connsiteX28" fmla="*/ 171141 w 606862"/>
                <a:gd name="connsiteY28" fmla="*/ 349595 h 565300"/>
                <a:gd name="connsiteX29" fmla="*/ 158236 w 606862"/>
                <a:gd name="connsiteY29" fmla="*/ 344936 h 565300"/>
                <a:gd name="connsiteX30" fmla="*/ 166475 w 606862"/>
                <a:gd name="connsiteY30" fmla="*/ 201992 h 565300"/>
                <a:gd name="connsiteX31" fmla="*/ 129547 w 606862"/>
                <a:gd name="connsiteY31" fmla="*/ 211706 h 565300"/>
                <a:gd name="connsiteX32" fmla="*/ 126569 w 606862"/>
                <a:gd name="connsiteY32" fmla="*/ 216464 h 565300"/>
                <a:gd name="connsiteX33" fmla="*/ 126569 w 606862"/>
                <a:gd name="connsiteY33" fmla="*/ 225981 h 565300"/>
                <a:gd name="connsiteX34" fmla="*/ 124385 w 606862"/>
                <a:gd name="connsiteY34" fmla="*/ 225981 h 565300"/>
                <a:gd name="connsiteX35" fmla="*/ 119124 w 606862"/>
                <a:gd name="connsiteY35" fmla="*/ 231334 h 565300"/>
                <a:gd name="connsiteX36" fmla="*/ 119124 w 606862"/>
                <a:gd name="connsiteY36" fmla="*/ 240057 h 565300"/>
                <a:gd name="connsiteX37" fmla="*/ 121506 w 606862"/>
                <a:gd name="connsiteY37" fmla="*/ 244518 h 565300"/>
                <a:gd name="connsiteX38" fmla="*/ 126668 w 606862"/>
                <a:gd name="connsiteY38" fmla="*/ 247888 h 565300"/>
                <a:gd name="connsiteX39" fmla="*/ 126966 w 606862"/>
                <a:gd name="connsiteY39" fmla="*/ 250069 h 565300"/>
                <a:gd name="connsiteX40" fmla="*/ 146026 w 606862"/>
                <a:gd name="connsiteY40" fmla="*/ 294083 h 565300"/>
                <a:gd name="connsiteX41" fmla="*/ 177593 w 606862"/>
                <a:gd name="connsiteY41" fmla="*/ 321442 h 565300"/>
                <a:gd name="connsiteX42" fmla="*/ 206183 w 606862"/>
                <a:gd name="connsiteY42" fmla="*/ 321442 h 565300"/>
                <a:gd name="connsiteX43" fmla="*/ 237751 w 606862"/>
                <a:gd name="connsiteY43" fmla="*/ 294083 h 565300"/>
                <a:gd name="connsiteX44" fmla="*/ 256910 w 606862"/>
                <a:gd name="connsiteY44" fmla="*/ 250069 h 565300"/>
                <a:gd name="connsiteX45" fmla="*/ 257207 w 606862"/>
                <a:gd name="connsiteY45" fmla="*/ 247888 h 565300"/>
                <a:gd name="connsiteX46" fmla="*/ 262369 w 606862"/>
                <a:gd name="connsiteY46" fmla="*/ 244518 h 565300"/>
                <a:gd name="connsiteX47" fmla="*/ 264752 w 606862"/>
                <a:gd name="connsiteY47" fmla="*/ 240057 h 565300"/>
                <a:gd name="connsiteX48" fmla="*/ 264752 w 606862"/>
                <a:gd name="connsiteY48" fmla="*/ 231334 h 565300"/>
                <a:gd name="connsiteX49" fmla="*/ 259391 w 606862"/>
                <a:gd name="connsiteY49" fmla="*/ 225981 h 565300"/>
                <a:gd name="connsiteX50" fmla="*/ 256513 w 606862"/>
                <a:gd name="connsiteY50" fmla="*/ 225981 h 565300"/>
                <a:gd name="connsiteX51" fmla="*/ 254825 w 606862"/>
                <a:gd name="connsiteY51" fmla="*/ 224197 h 565300"/>
                <a:gd name="connsiteX52" fmla="*/ 249762 w 606862"/>
                <a:gd name="connsiteY52" fmla="*/ 223800 h 565300"/>
                <a:gd name="connsiteX53" fmla="*/ 228717 w 606862"/>
                <a:gd name="connsiteY53" fmla="*/ 228657 h 565300"/>
                <a:gd name="connsiteX54" fmla="*/ 196057 w 606862"/>
                <a:gd name="connsiteY54" fmla="*/ 213788 h 565300"/>
                <a:gd name="connsiteX55" fmla="*/ 166475 w 606862"/>
                <a:gd name="connsiteY55" fmla="*/ 201992 h 565300"/>
                <a:gd name="connsiteX56" fmla="*/ 178487 w 606862"/>
                <a:gd name="connsiteY56" fmla="*/ 100979 h 565300"/>
                <a:gd name="connsiteX57" fmla="*/ 205389 w 606862"/>
                <a:gd name="connsiteY57" fmla="*/ 100979 h 565300"/>
                <a:gd name="connsiteX58" fmla="*/ 288477 w 606862"/>
                <a:gd name="connsiteY58" fmla="*/ 183950 h 565300"/>
                <a:gd name="connsiteX59" fmla="*/ 288477 w 606862"/>
                <a:gd name="connsiteY59" fmla="*/ 210021 h 565300"/>
                <a:gd name="connsiteX60" fmla="*/ 293242 w 606862"/>
                <a:gd name="connsiteY60" fmla="*/ 224890 h 565300"/>
                <a:gd name="connsiteX61" fmla="*/ 293242 w 606862"/>
                <a:gd name="connsiteY61" fmla="*/ 243428 h 565300"/>
                <a:gd name="connsiteX62" fmla="*/ 284109 w 606862"/>
                <a:gd name="connsiteY62" fmla="*/ 262956 h 565300"/>
                <a:gd name="connsiteX63" fmla="*/ 278749 w 606862"/>
                <a:gd name="connsiteY63" fmla="*/ 277132 h 565300"/>
                <a:gd name="connsiteX64" fmla="*/ 260781 w 606862"/>
                <a:gd name="connsiteY64" fmla="*/ 310637 h 565300"/>
                <a:gd name="connsiteX65" fmla="*/ 248670 w 606862"/>
                <a:gd name="connsiteY65" fmla="*/ 326101 h 565300"/>
                <a:gd name="connsiteX66" fmla="*/ 257704 w 606862"/>
                <a:gd name="connsiteY66" fmla="*/ 337303 h 565300"/>
                <a:gd name="connsiteX67" fmla="*/ 316968 w 606862"/>
                <a:gd name="connsiteY67" fmla="*/ 355245 h 565300"/>
                <a:gd name="connsiteX68" fmla="*/ 383875 w 606862"/>
                <a:gd name="connsiteY68" fmla="*/ 549638 h 565300"/>
                <a:gd name="connsiteX69" fmla="*/ 368091 w 606862"/>
                <a:gd name="connsiteY69" fmla="*/ 565300 h 565300"/>
                <a:gd name="connsiteX70" fmla="*/ 15685 w 606862"/>
                <a:gd name="connsiteY70" fmla="*/ 565300 h 565300"/>
                <a:gd name="connsiteX71" fmla="*/ 0 w 606862"/>
                <a:gd name="connsiteY71" fmla="*/ 549638 h 565300"/>
                <a:gd name="connsiteX72" fmla="*/ 199 w 606862"/>
                <a:gd name="connsiteY72" fmla="*/ 547159 h 565300"/>
                <a:gd name="connsiteX73" fmla="*/ 66908 w 606862"/>
                <a:gd name="connsiteY73" fmla="*/ 355245 h 565300"/>
                <a:gd name="connsiteX74" fmla="*/ 126172 w 606862"/>
                <a:gd name="connsiteY74" fmla="*/ 337303 h 565300"/>
                <a:gd name="connsiteX75" fmla="*/ 135205 w 606862"/>
                <a:gd name="connsiteY75" fmla="*/ 326101 h 565300"/>
                <a:gd name="connsiteX76" fmla="*/ 123094 w 606862"/>
                <a:gd name="connsiteY76" fmla="*/ 310637 h 565300"/>
                <a:gd name="connsiteX77" fmla="*/ 105127 w 606862"/>
                <a:gd name="connsiteY77" fmla="*/ 277132 h 565300"/>
                <a:gd name="connsiteX78" fmla="*/ 99766 w 606862"/>
                <a:gd name="connsiteY78" fmla="*/ 262956 h 565300"/>
                <a:gd name="connsiteX79" fmla="*/ 90633 w 606862"/>
                <a:gd name="connsiteY79" fmla="*/ 243428 h 565300"/>
                <a:gd name="connsiteX80" fmla="*/ 90633 w 606862"/>
                <a:gd name="connsiteY80" fmla="*/ 224890 h 565300"/>
                <a:gd name="connsiteX81" fmla="*/ 95398 w 606862"/>
                <a:gd name="connsiteY81" fmla="*/ 210021 h 565300"/>
                <a:gd name="connsiteX82" fmla="*/ 95398 w 606862"/>
                <a:gd name="connsiteY82" fmla="*/ 183950 h 565300"/>
                <a:gd name="connsiteX83" fmla="*/ 178487 w 606862"/>
                <a:gd name="connsiteY83" fmla="*/ 100979 h 565300"/>
                <a:gd name="connsiteX84" fmla="*/ 479606 w 606862"/>
                <a:gd name="connsiteY84" fmla="*/ 93305 h 565300"/>
                <a:gd name="connsiteX85" fmla="*/ 497278 w 606862"/>
                <a:gd name="connsiteY85" fmla="*/ 106483 h 565300"/>
                <a:gd name="connsiteX86" fmla="*/ 506710 w 606862"/>
                <a:gd name="connsiteY86" fmla="*/ 172472 h 565300"/>
                <a:gd name="connsiteX87" fmla="*/ 493505 w 606862"/>
                <a:gd name="connsiteY87" fmla="*/ 190109 h 565300"/>
                <a:gd name="connsiteX88" fmla="*/ 491222 w 606862"/>
                <a:gd name="connsiteY88" fmla="*/ 190208 h 565300"/>
                <a:gd name="connsiteX89" fmla="*/ 475833 w 606862"/>
                <a:gd name="connsiteY89" fmla="*/ 176832 h 565300"/>
                <a:gd name="connsiteX90" fmla="*/ 471862 w 606862"/>
                <a:gd name="connsiteY90" fmla="*/ 148989 h 565300"/>
                <a:gd name="connsiteX91" fmla="*/ 424107 w 606862"/>
                <a:gd name="connsiteY91" fmla="*/ 213789 h 565300"/>
                <a:gd name="connsiteX92" fmla="*/ 405244 w 606862"/>
                <a:gd name="connsiteY92" fmla="*/ 218843 h 565300"/>
                <a:gd name="connsiteX93" fmla="*/ 327506 w 606862"/>
                <a:gd name="connsiteY93" fmla="*/ 184758 h 565300"/>
                <a:gd name="connsiteX94" fmla="*/ 323237 w 606862"/>
                <a:gd name="connsiteY94" fmla="*/ 189415 h 565300"/>
                <a:gd name="connsiteX95" fmla="*/ 316486 w 606862"/>
                <a:gd name="connsiteY95" fmla="*/ 152061 h 565300"/>
                <a:gd name="connsiteX96" fmla="*/ 329790 w 606862"/>
                <a:gd name="connsiteY96" fmla="*/ 151665 h 565300"/>
                <a:gd name="connsiteX97" fmla="*/ 406336 w 606862"/>
                <a:gd name="connsiteY97" fmla="*/ 185254 h 565300"/>
                <a:gd name="connsiteX98" fmla="*/ 447538 w 606862"/>
                <a:gd name="connsiteY98" fmla="*/ 129371 h 565300"/>
                <a:gd name="connsiteX99" fmla="*/ 417952 w 606862"/>
                <a:gd name="connsiteY99" fmla="*/ 133632 h 565300"/>
                <a:gd name="connsiteX100" fmla="*/ 400280 w 606862"/>
                <a:gd name="connsiteY100" fmla="*/ 120355 h 565300"/>
                <a:gd name="connsiteX101" fmla="*/ 413484 w 606862"/>
                <a:gd name="connsiteY101" fmla="*/ 102718 h 565300"/>
                <a:gd name="connsiteX102" fmla="*/ 183273 w 606862"/>
                <a:gd name="connsiteY102" fmla="*/ 0 h 565300"/>
                <a:gd name="connsiteX103" fmla="*/ 580456 w 606862"/>
                <a:gd name="connsiteY103" fmla="*/ 0 h 565300"/>
                <a:gd name="connsiteX104" fmla="*/ 606862 w 606862"/>
                <a:gd name="connsiteY104" fmla="*/ 26468 h 565300"/>
                <a:gd name="connsiteX105" fmla="*/ 594850 w 606862"/>
                <a:gd name="connsiteY105" fmla="*/ 48575 h 565300"/>
                <a:gd name="connsiteX106" fmla="*/ 594850 w 606862"/>
                <a:gd name="connsiteY106" fmla="*/ 299675 h 565300"/>
                <a:gd name="connsiteX107" fmla="*/ 577776 w 606862"/>
                <a:gd name="connsiteY107" fmla="*/ 316627 h 565300"/>
                <a:gd name="connsiteX108" fmla="*/ 304086 w 606862"/>
                <a:gd name="connsiteY108" fmla="*/ 316627 h 565300"/>
                <a:gd name="connsiteX109" fmla="*/ 310439 w 606862"/>
                <a:gd name="connsiteY109" fmla="*/ 302154 h 565300"/>
                <a:gd name="connsiteX110" fmla="*/ 314410 w 606862"/>
                <a:gd name="connsiteY110" fmla="*/ 292340 h 565300"/>
                <a:gd name="connsiteX111" fmla="*/ 320962 w 606862"/>
                <a:gd name="connsiteY111" fmla="*/ 282625 h 565300"/>
                <a:gd name="connsiteX112" fmla="*/ 560801 w 606862"/>
                <a:gd name="connsiteY112" fmla="*/ 282625 h 565300"/>
                <a:gd name="connsiteX113" fmla="*/ 560801 w 606862"/>
                <a:gd name="connsiteY113" fmla="*/ 52837 h 565300"/>
                <a:gd name="connsiteX114" fmla="*/ 203028 w 606862"/>
                <a:gd name="connsiteY114" fmla="*/ 52837 h 565300"/>
                <a:gd name="connsiteX115" fmla="*/ 203028 w 606862"/>
                <a:gd name="connsiteY115" fmla="*/ 71871 h 565300"/>
                <a:gd name="connsiteX116" fmla="*/ 174835 w 606862"/>
                <a:gd name="connsiteY116" fmla="*/ 71871 h 565300"/>
                <a:gd name="connsiteX117" fmla="*/ 168879 w 606862"/>
                <a:gd name="connsiteY117" fmla="*/ 72069 h 565300"/>
                <a:gd name="connsiteX118" fmla="*/ 168879 w 606862"/>
                <a:gd name="connsiteY118" fmla="*/ 48575 h 565300"/>
                <a:gd name="connsiteX119" fmla="*/ 156867 w 606862"/>
                <a:gd name="connsiteY119" fmla="*/ 26468 h 565300"/>
                <a:gd name="connsiteX120" fmla="*/ 183273 w 606862"/>
                <a:gd name="connsiteY120" fmla="*/ 0 h 5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606862" h="565300">
                  <a:moveTo>
                    <a:pt x="225640" y="344936"/>
                  </a:moveTo>
                  <a:cubicBezTo>
                    <a:pt x="221272" y="347315"/>
                    <a:pt x="216904" y="348802"/>
                    <a:pt x="212735" y="349595"/>
                  </a:cubicBezTo>
                  <a:cubicBezTo>
                    <a:pt x="210154" y="349991"/>
                    <a:pt x="208268" y="352172"/>
                    <a:pt x="208268" y="354750"/>
                  </a:cubicBezTo>
                  <a:lnTo>
                    <a:pt x="208268" y="368033"/>
                  </a:lnTo>
                  <a:cubicBezTo>
                    <a:pt x="207573" y="368330"/>
                    <a:pt x="206878" y="368826"/>
                    <a:pt x="206282" y="369421"/>
                  </a:cubicBezTo>
                  <a:cubicBezTo>
                    <a:pt x="205289" y="370511"/>
                    <a:pt x="204793" y="371998"/>
                    <a:pt x="204992" y="373584"/>
                  </a:cubicBezTo>
                  <a:lnTo>
                    <a:pt x="207870" y="401836"/>
                  </a:lnTo>
                  <a:cubicBezTo>
                    <a:pt x="208069" y="404017"/>
                    <a:pt x="209657" y="405801"/>
                    <a:pt x="211742" y="406396"/>
                  </a:cubicBezTo>
                  <a:cubicBezTo>
                    <a:pt x="212238" y="406495"/>
                    <a:pt x="212735" y="406594"/>
                    <a:pt x="213132" y="406594"/>
                  </a:cubicBezTo>
                  <a:cubicBezTo>
                    <a:pt x="214819" y="406594"/>
                    <a:pt x="216408" y="405801"/>
                    <a:pt x="217400" y="404413"/>
                  </a:cubicBezTo>
                  <a:lnTo>
                    <a:pt x="232390" y="384687"/>
                  </a:lnTo>
                  <a:cubicBezTo>
                    <a:pt x="233085" y="383695"/>
                    <a:pt x="233383" y="382605"/>
                    <a:pt x="233482" y="381415"/>
                  </a:cubicBezTo>
                  <a:lnTo>
                    <a:pt x="233383" y="349694"/>
                  </a:lnTo>
                  <a:cubicBezTo>
                    <a:pt x="233383" y="347811"/>
                    <a:pt x="232489" y="346026"/>
                    <a:pt x="230901" y="345134"/>
                  </a:cubicBezTo>
                  <a:cubicBezTo>
                    <a:pt x="229213" y="344143"/>
                    <a:pt x="227228" y="344143"/>
                    <a:pt x="225640" y="344936"/>
                  </a:cubicBezTo>
                  <a:close/>
                  <a:moveTo>
                    <a:pt x="158236" y="344936"/>
                  </a:moveTo>
                  <a:cubicBezTo>
                    <a:pt x="156548" y="344044"/>
                    <a:pt x="154563" y="344143"/>
                    <a:pt x="152974" y="345134"/>
                  </a:cubicBezTo>
                  <a:cubicBezTo>
                    <a:pt x="151386" y="346026"/>
                    <a:pt x="150393" y="347811"/>
                    <a:pt x="150393" y="349694"/>
                  </a:cubicBezTo>
                  <a:lnTo>
                    <a:pt x="150393" y="381415"/>
                  </a:lnTo>
                  <a:cubicBezTo>
                    <a:pt x="150393" y="382605"/>
                    <a:pt x="150791" y="383695"/>
                    <a:pt x="151485" y="384687"/>
                  </a:cubicBezTo>
                  <a:lnTo>
                    <a:pt x="166475" y="404512"/>
                  </a:lnTo>
                  <a:cubicBezTo>
                    <a:pt x="167468" y="405801"/>
                    <a:pt x="169056" y="406594"/>
                    <a:pt x="170644" y="406594"/>
                  </a:cubicBezTo>
                  <a:cubicBezTo>
                    <a:pt x="171141" y="406594"/>
                    <a:pt x="171637" y="406495"/>
                    <a:pt x="172133" y="406396"/>
                  </a:cubicBezTo>
                  <a:cubicBezTo>
                    <a:pt x="174218" y="405801"/>
                    <a:pt x="175707" y="404017"/>
                    <a:pt x="176005" y="401836"/>
                  </a:cubicBezTo>
                  <a:lnTo>
                    <a:pt x="178884" y="373584"/>
                  </a:lnTo>
                  <a:cubicBezTo>
                    <a:pt x="179082" y="372097"/>
                    <a:pt x="178586" y="370511"/>
                    <a:pt x="177593" y="369421"/>
                  </a:cubicBezTo>
                  <a:cubicBezTo>
                    <a:pt x="176998" y="368826"/>
                    <a:pt x="176303" y="368330"/>
                    <a:pt x="175509" y="368033"/>
                  </a:cubicBezTo>
                  <a:lnTo>
                    <a:pt x="175509" y="354750"/>
                  </a:lnTo>
                  <a:cubicBezTo>
                    <a:pt x="175509" y="352172"/>
                    <a:pt x="173722" y="349991"/>
                    <a:pt x="171141" y="349595"/>
                  </a:cubicBezTo>
                  <a:cubicBezTo>
                    <a:pt x="166971" y="348802"/>
                    <a:pt x="162604" y="347216"/>
                    <a:pt x="158236" y="344936"/>
                  </a:cubicBezTo>
                  <a:close/>
                  <a:moveTo>
                    <a:pt x="166475" y="201992"/>
                  </a:moveTo>
                  <a:cubicBezTo>
                    <a:pt x="151386" y="201992"/>
                    <a:pt x="136893" y="208038"/>
                    <a:pt x="129547" y="211706"/>
                  </a:cubicBezTo>
                  <a:cubicBezTo>
                    <a:pt x="127760" y="212598"/>
                    <a:pt x="126569" y="214482"/>
                    <a:pt x="126569" y="216464"/>
                  </a:cubicBezTo>
                  <a:lnTo>
                    <a:pt x="126569" y="225981"/>
                  </a:lnTo>
                  <a:lnTo>
                    <a:pt x="124385" y="225981"/>
                  </a:lnTo>
                  <a:cubicBezTo>
                    <a:pt x="121506" y="225981"/>
                    <a:pt x="119124" y="228360"/>
                    <a:pt x="119124" y="231334"/>
                  </a:cubicBezTo>
                  <a:lnTo>
                    <a:pt x="119124" y="240057"/>
                  </a:lnTo>
                  <a:cubicBezTo>
                    <a:pt x="119124" y="241842"/>
                    <a:pt x="120017" y="243527"/>
                    <a:pt x="121506" y="244518"/>
                  </a:cubicBezTo>
                  <a:lnTo>
                    <a:pt x="126668" y="247888"/>
                  </a:lnTo>
                  <a:lnTo>
                    <a:pt x="126966" y="250069"/>
                  </a:lnTo>
                  <a:cubicBezTo>
                    <a:pt x="128653" y="262758"/>
                    <a:pt x="135801" y="279213"/>
                    <a:pt x="146026" y="294083"/>
                  </a:cubicBezTo>
                  <a:cubicBezTo>
                    <a:pt x="159129" y="313016"/>
                    <a:pt x="171339" y="321442"/>
                    <a:pt x="177593" y="321442"/>
                  </a:cubicBezTo>
                  <a:lnTo>
                    <a:pt x="206183" y="321442"/>
                  </a:lnTo>
                  <a:cubicBezTo>
                    <a:pt x="212536" y="321442"/>
                    <a:pt x="224746" y="313016"/>
                    <a:pt x="237751" y="294083"/>
                  </a:cubicBezTo>
                  <a:cubicBezTo>
                    <a:pt x="248075" y="279213"/>
                    <a:pt x="255222" y="262758"/>
                    <a:pt x="256910" y="250069"/>
                  </a:cubicBezTo>
                  <a:lnTo>
                    <a:pt x="257207" y="247888"/>
                  </a:lnTo>
                  <a:lnTo>
                    <a:pt x="262369" y="244518"/>
                  </a:lnTo>
                  <a:cubicBezTo>
                    <a:pt x="263858" y="243527"/>
                    <a:pt x="264752" y="241842"/>
                    <a:pt x="264752" y="240057"/>
                  </a:cubicBezTo>
                  <a:lnTo>
                    <a:pt x="264752" y="231334"/>
                  </a:lnTo>
                  <a:cubicBezTo>
                    <a:pt x="264752" y="228360"/>
                    <a:pt x="262369" y="225981"/>
                    <a:pt x="259391" y="225981"/>
                  </a:cubicBezTo>
                  <a:lnTo>
                    <a:pt x="256513" y="225981"/>
                  </a:lnTo>
                  <a:cubicBezTo>
                    <a:pt x="256115" y="225287"/>
                    <a:pt x="255520" y="224692"/>
                    <a:pt x="254825" y="224197"/>
                  </a:cubicBezTo>
                  <a:cubicBezTo>
                    <a:pt x="253336" y="223205"/>
                    <a:pt x="251450" y="223106"/>
                    <a:pt x="249762" y="223800"/>
                  </a:cubicBezTo>
                  <a:cubicBezTo>
                    <a:pt x="242615" y="226972"/>
                    <a:pt x="235567" y="228657"/>
                    <a:pt x="228717" y="228657"/>
                  </a:cubicBezTo>
                  <a:cubicBezTo>
                    <a:pt x="216606" y="228657"/>
                    <a:pt x="205587" y="223602"/>
                    <a:pt x="196057" y="213788"/>
                  </a:cubicBezTo>
                  <a:cubicBezTo>
                    <a:pt x="188414" y="205957"/>
                    <a:pt x="178487" y="201992"/>
                    <a:pt x="166475" y="201992"/>
                  </a:cubicBezTo>
                  <a:close/>
                  <a:moveTo>
                    <a:pt x="178487" y="100979"/>
                  </a:moveTo>
                  <a:lnTo>
                    <a:pt x="205389" y="100979"/>
                  </a:lnTo>
                  <a:cubicBezTo>
                    <a:pt x="251152" y="100979"/>
                    <a:pt x="288477" y="138152"/>
                    <a:pt x="288477" y="183950"/>
                  </a:cubicBezTo>
                  <a:lnTo>
                    <a:pt x="288477" y="210021"/>
                  </a:lnTo>
                  <a:cubicBezTo>
                    <a:pt x="291555" y="214383"/>
                    <a:pt x="293242" y="219537"/>
                    <a:pt x="293242" y="224890"/>
                  </a:cubicBezTo>
                  <a:lnTo>
                    <a:pt x="293242" y="243428"/>
                  </a:lnTo>
                  <a:cubicBezTo>
                    <a:pt x="293242" y="250961"/>
                    <a:pt x="289867" y="258198"/>
                    <a:pt x="284109" y="262956"/>
                  </a:cubicBezTo>
                  <a:cubicBezTo>
                    <a:pt x="282620" y="267615"/>
                    <a:pt x="280834" y="272373"/>
                    <a:pt x="278749" y="277132"/>
                  </a:cubicBezTo>
                  <a:cubicBezTo>
                    <a:pt x="274381" y="288234"/>
                    <a:pt x="268226" y="299832"/>
                    <a:pt x="260781" y="310637"/>
                  </a:cubicBezTo>
                  <a:cubicBezTo>
                    <a:pt x="257704" y="315197"/>
                    <a:pt x="253534" y="320649"/>
                    <a:pt x="248670" y="326101"/>
                  </a:cubicBezTo>
                  <a:cubicBezTo>
                    <a:pt x="253137" y="329273"/>
                    <a:pt x="256314" y="332941"/>
                    <a:pt x="257704" y="337303"/>
                  </a:cubicBezTo>
                  <a:lnTo>
                    <a:pt x="316968" y="355245"/>
                  </a:lnTo>
                  <a:cubicBezTo>
                    <a:pt x="358661" y="367240"/>
                    <a:pt x="383875" y="542104"/>
                    <a:pt x="383875" y="549638"/>
                  </a:cubicBezTo>
                  <a:cubicBezTo>
                    <a:pt x="383875" y="558262"/>
                    <a:pt x="376827" y="565300"/>
                    <a:pt x="368091" y="565300"/>
                  </a:cubicBezTo>
                  <a:lnTo>
                    <a:pt x="15685" y="565300"/>
                  </a:lnTo>
                  <a:cubicBezTo>
                    <a:pt x="7048" y="565300"/>
                    <a:pt x="0" y="558262"/>
                    <a:pt x="0" y="549638"/>
                  </a:cubicBezTo>
                  <a:cubicBezTo>
                    <a:pt x="0" y="548745"/>
                    <a:pt x="100" y="547952"/>
                    <a:pt x="199" y="547159"/>
                  </a:cubicBezTo>
                  <a:cubicBezTo>
                    <a:pt x="199" y="547159"/>
                    <a:pt x="25215" y="367240"/>
                    <a:pt x="66908" y="355245"/>
                  </a:cubicBezTo>
                  <a:lnTo>
                    <a:pt x="126172" y="337303"/>
                  </a:lnTo>
                  <a:cubicBezTo>
                    <a:pt x="127562" y="332941"/>
                    <a:pt x="130738" y="329273"/>
                    <a:pt x="135205" y="326101"/>
                  </a:cubicBezTo>
                  <a:cubicBezTo>
                    <a:pt x="130341" y="320649"/>
                    <a:pt x="126172" y="315197"/>
                    <a:pt x="123094" y="310637"/>
                  </a:cubicBezTo>
                  <a:cubicBezTo>
                    <a:pt x="115649" y="299832"/>
                    <a:pt x="109395" y="288234"/>
                    <a:pt x="105127" y="277132"/>
                  </a:cubicBezTo>
                  <a:cubicBezTo>
                    <a:pt x="103042" y="272373"/>
                    <a:pt x="101255" y="267615"/>
                    <a:pt x="99766" y="262956"/>
                  </a:cubicBezTo>
                  <a:cubicBezTo>
                    <a:pt x="94008" y="258099"/>
                    <a:pt x="90633" y="250961"/>
                    <a:pt x="90633" y="243428"/>
                  </a:cubicBezTo>
                  <a:lnTo>
                    <a:pt x="90633" y="224890"/>
                  </a:lnTo>
                  <a:cubicBezTo>
                    <a:pt x="90633" y="219537"/>
                    <a:pt x="92321" y="214383"/>
                    <a:pt x="95398" y="210021"/>
                  </a:cubicBezTo>
                  <a:lnTo>
                    <a:pt x="95398" y="183950"/>
                  </a:lnTo>
                  <a:cubicBezTo>
                    <a:pt x="95398" y="138152"/>
                    <a:pt x="132624" y="100979"/>
                    <a:pt x="178487" y="100979"/>
                  </a:cubicBezTo>
                  <a:close/>
                  <a:moveTo>
                    <a:pt x="479606" y="93305"/>
                  </a:moveTo>
                  <a:cubicBezTo>
                    <a:pt x="488144" y="92017"/>
                    <a:pt x="496086" y="97962"/>
                    <a:pt x="497278" y="106483"/>
                  </a:cubicBezTo>
                  <a:lnTo>
                    <a:pt x="506710" y="172472"/>
                  </a:lnTo>
                  <a:cubicBezTo>
                    <a:pt x="508000" y="180993"/>
                    <a:pt x="502043" y="188821"/>
                    <a:pt x="493505" y="190109"/>
                  </a:cubicBezTo>
                  <a:cubicBezTo>
                    <a:pt x="492711" y="190208"/>
                    <a:pt x="492016" y="190208"/>
                    <a:pt x="491222" y="190208"/>
                  </a:cubicBezTo>
                  <a:cubicBezTo>
                    <a:pt x="483676" y="190208"/>
                    <a:pt x="476925" y="184659"/>
                    <a:pt x="475833" y="176832"/>
                  </a:cubicBezTo>
                  <a:lnTo>
                    <a:pt x="471862" y="148989"/>
                  </a:lnTo>
                  <a:lnTo>
                    <a:pt x="424107" y="213789"/>
                  </a:lnTo>
                  <a:cubicBezTo>
                    <a:pt x="419739" y="219635"/>
                    <a:pt x="411896" y="221716"/>
                    <a:pt x="405244" y="218843"/>
                  </a:cubicBezTo>
                  <a:lnTo>
                    <a:pt x="327506" y="184758"/>
                  </a:lnTo>
                  <a:lnTo>
                    <a:pt x="323237" y="189415"/>
                  </a:lnTo>
                  <a:cubicBezTo>
                    <a:pt x="322940" y="176336"/>
                    <a:pt x="320557" y="163753"/>
                    <a:pt x="316486" y="152061"/>
                  </a:cubicBezTo>
                  <a:cubicBezTo>
                    <a:pt x="320557" y="149980"/>
                    <a:pt x="325422" y="149782"/>
                    <a:pt x="329790" y="151665"/>
                  </a:cubicBezTo>
                  <a:lnTo>
                    <a:pt x="406336" y="185254"/>
                  </a:lnTo>
                  <a:lnTo>
                    <a:pt x="447538" y="129371"/>
                  </a:lnTo>
                  <a:lnTo>
                    <a:pt x="417952" y="133632"/>
                  </a:lnTo>
                  <a:cubicBezTo>
                    <a:pt x="409414" y="134821"/>
                    <a:pt x="401471" y="128876"/>
                    <a:pt x="400280" y="120355"/>
                  </a:cubicBezTo>
                  <a:cubicBezTo>
                    <a:pt x="398989" y="111834"/>
                    <a:pt x="404946" y="104006"/>
                    <a:pt x="413484" y="102718"/>
                  </a:cubicBezTo>
                  <a:close/>
                  <a:moveTo>
                    <a:pt x="183273" y="0"/>
                  </a:moveTo>
                  <a:lnTo>
                    <a:pt x="580456" y="0"/>
                  </a:lnTo>
                  <a:cubicBezTo>
                    <a:pt x="595049" y="0"/>
                    <a:pt x="606862" y="11896"/>
                    <a:pt x="606862" y="26468"/>
                  </a:cubicBezTo>
                  <a:cubicBezTo>
                    <a:pt x="606862" y="35687"/>
                    <a:pt x="602097" y="43816"/>
                    <a:pt x="594850" y="48575"/>
                  </a:cubicBezTo>
                  <a:lnTo>
                    <a:pt x="594850" y="299675"/>
                  </a:lnTo>
                  <a:cubicBezTo>
                    <a:pt x="594850" y="308994"/>
                    <a:pt x="587207" y="316627"/>
                    <a:pt x="577776" y="316627"/>
                  </a:cubicBezTo>
                  <a:lnTo>
                    <a:pt x="304086" y="316627"/>
                  </a:lnTo>
                  <a:cubicBezTo>
                    <a:pt x="306468" y="311770"/>
                    <a:pt x="308652" y="306912"/>
                    <a:pt x="310439" y="302154"/>
                  </a:cubicBezTo>
                  <a:cubicBezTo>
                    <a:pt x="311928" y="298882"/>
                    <a:pt x="313219" y="295611"/>
                    <a:pt x="314410" y="292340"/>
                  </a:cubicBezTo>
                  <a:cubicBezTo>
                    <a:pt x="316991" y="289267"/>
                    <a:pt x="319175" y="285995"/>
                    <a:pt x="320962" y="282625"/>
                  </a:cubicBezTo>
                  <a:lnTo>
                    <a:pt x="560801" y="282625"/>
                  </a:lnTo>
                  <a:lnTo>
                    <a:pt x="560801" y="52837"/>
                  </a:lnTo>
                  <a:lnTo>
                    <a:pt x="203028" y="52837"/>
                  </a:lnTo>
                  <a:lnTo>
                    <a:pt x="203028" y="71871"/>
                  </a:lnTo>
                  <a:lnTo>
                    <a:pt x="174835" y="71871"/>
                  </a:lnTo>
                  <a:cubicBezTo>
                    <a:pt x="172850" y="71871"/>
                    <a:pt x="170864" y="71970"/>
                    <a:pt x="168879" y="72069"/>
                  </a:cubicBezTo>
                  <a:lnTo>
                    <a:pt x="168879" y="48575"/>
                  </a:lnTo>
                  <a:cubicBezTo>
                    <a:pt x="161632" y="43816"/>
                    <a:pt x="156867" y="35687"/>
                    <a:pt x="156867" y="26468"/>
                  </a:cubicBezTo>
                  <a:cubicBezTo>
                    <a:pt x="156867" y="11896"/>
                    <a:pt x="168680" y="0"/>
                    <a:pt x="183273" y="0"/>
                  </a:cubicBezTo>
                  <a:close/>
                </a:path>
              </a:pathLst>
            </a:custGeom>
            <a:solidFill>
              <a:schemeClr val="bg1"/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9pPr>
            </a:lstStyle>
            <a:p>
              <a:pPr algn="ctr" defTabSz="914400"/>
              <a:endParaRPr lang="zh-CN" altLang="en-US" sz="2000" b="1" i="1" dirty="0">
                <a:solidFill>
                  <a:schemeClr val="bg2">
                    <a:lumMod val="25000"/>
                  </a:schemeClr>
                </a:solidFill>
                <a:latin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117" name="iSľiḋè"/>
            <p:cNvSpPr/>
            <p:nvPr/>
          </p:nvSpPr>
          <p:spPr>
            <a:xfrm>
              <a:off x="1218" y="6101"/>
              <a:ext cx="3748" cy="1998"/>
            </a:xfrm>
            <a:prstGeom prst="roundRect">
              <a:avLst>
                <a:gd name="adj" fmla="val 0"/>
              </a:avLst>
            </a:prstGeom>
            <a:solidFill>
              <a:srgbClr val="DDB776"/>
            </a:solidFill>
            <a:ln w="12700" cap="flat" cmpd="sng" algn="ctr">
              <a:noFill/>
              <a:prstDash val="solid"/>
              <a:miter lim="800000"/>
            </a:ln>
            <a:effectLst>
              <a:outerShdw blurRad="762000" algn="tl" rotWithShape="0">
                <a:schemeClr val="bg1">
                  <a:lumMod val="50000"/>
                  <a:alpha val="10000"/>
                </a:scheme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p>
              <a:pPr algn="ctr" defTabSz="914400"/>
              <a:endParaRPr lang="zh-CN" altLang="en-US" kern="0" dirty="0">
                <a:solidFill>
                  <a:prstClr val="white"/>
                </a:solidFill>
                <a:latin typeface="思源宋体 CN" panose="02020400000000000000" pitchFamily="18" charset="-122"/>
                <a:ea typeface="思源宋体 CN" panose="02020400000000000000" pitchFamily="18" charset="-122"/>
              </a:endParaRPr>
            </a:p>
          </p:txBody>
        </p:sp>
        <p:sp>
          <p:nvSpPr>
            <p:cNvPr id="37" name="íṧḷîḑe"/>
            <p:cNvSpPr txBox="1"/>
            <p:nvPr/>
          </p:nvSpPr>
          <p:spPr bwMode="auto">
            <a:xfrm>
              <a:off x="1651" y="6826"/>
              <a:ext cx="2611" cy="55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ctr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indent="0" algn="ctr">
                <a:buClrTx/>
                <a:buSzTx/>
                <a:buFont typeface="Arial" panose="020B0604020202020204" pitchFamily="34" charset="0"/>
                <a:buNone/>
              </a:pPr>
              <a:r>
                <a:rPr lang="zh-CN" altLang="en-US" sz="20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产品特色</a:t>
              </a:r>
              <a:endParaRPr lang="zh-CN" altLang="en-US" sz="2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  <p:sp>
          <p:nvSpPr>
            <p:cNvPr id="106" name="文本框 105"/>
            <p:cNvSpPr txBox="1"/>
            <p:nvPr/>
          </p:nvSpPr>
          <p:spPr>
            <a:xfrm>
              <a:off x="5227" y="6364"/>
              <a:ext cx="7650" cy="366"/>
            </a:xfrm>
            <a:prstGeom prst="rect">
              <a:avLst/>
            </a:prstGeom>
            <a:noFill/>
            <a:ln w="28575"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12725"/>
                  </a:solidFill>
                </a14:hiddenFill>
              </a:ext>
            </a:extLst>
          </p:spPr>
          <p:txBody>
            <a:bodyPr wrap="square" anchor="ctr" anchorCtr="1">
              <a:noAutofit/>
            </a:bodyPr>
            <a:p>
              <a:pPr marL="342900" lvl="0" indent="-342900" algn="ctr">
                <a:buClrTx/>
                <a:buSzTx/>
                <a:buFont typeface="Wingdings" panose="05000000000000000000" charset="0"/>
                <a:buChar char=""/>
              </a:pPr>
              <a:r>
                <a:rPr sz="2000" b="1">
                  <a:solidFill>
                    <a:srgbClr val="B12725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全流程线上化、系统自动化。</a:t>
              </a:r>
              <a:endParaRPr sz="2000" b="1">
                <a:solidFill>
                  <a:srgbClr val="B1272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232535" y="1334770"/>
            <a:ext cx="9634855" cy="2782570"/>
            <a:chOff x="1136" y="2102"/>
            <a:chExt cx="17213" cy="4382"/>
          </a:xfrm>
        </p:grpSpPr>
        <p:sp>
          <p:nvSpPr>
            <p:cNvPr id="12" name="Rectangle: Rounded Corners 3"/>
            <p:cNvSpPr/>
            <p:nvPr/>
          </p:nvSpPr>
          <p:spPr>
            <a:xfrm>
              <a:off x="1136" y="2761"/>
              <a:ext cx="17213" cy="3723"/>
            </a:xfrm>
            <a:prstGeom prst="roundRect">
              <a:avLst>
                <a:gd name="adj" fmla="val 712"/>
              </a:avLst>
            </a:prstGeom>
            <a:solidFill>
              <a:sysClr val="window" lastClr="FFFFFF">
                <a:alpha val="99000"/>
              </a:sysClr>
            </a:solidFill>
            <a:ln w="12700" cap="flat" cmpd="sng" algn="ctr">
              <a:noFill/>
              <a:prstDash val="solid"/>
              <a:miter lim="800000"/>
            </a:ln>
            <a:effectLst>
              <a:outerShdw blurRad="4064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ea"/>
                <a:sym typeface="+mn-lt"/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2621" y="2302"/>
              <a:ext cx="3072" cy="974"/>
            </a:xfrm>
            <a:prstGeom prst="rect">
              <a:avLst/>
            </a:prstGeom>
            <a:solidFill>
              <a:srgbClr val="B12725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p>
              <a:pPr lvl="0" algn="ctr">
                <a:buClrTx/>
                <a:buSzTx/>
                <a:buFontTx/>
              </a:pPr>
              <a:endParaRPr lang="zh-CN" altLang="en-US" sz="1600" dirty="0" smtClean="0">
                <a:solidFill>
                  <a:schemeClr val="bg1"/>
                </a:solidFill>
                <a:latin typeface="思源黑体 CN Regular" panose="020B0500000000000000" pitchFamily="34" charset="-122"/>
                <a:ea typeface="思源黑体 CN Regular" panose="020B0500000000000000" pitchFamily="34" charset="-122"/>
                <a:sym typeface="+mn-ea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2301" y="2102"/>
              <a:ext cx="3140" cy="974"/>
            </a:xfrm>
            <a:prstGeom prst="rect">
              <a:avLst/>
            </a:prstGeom>
            <a:solidFill>
              <a:srgbClr val="B127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p>
              <a:pPr lvl="0" algn="ctr">
                <a:buClrTx/>
                <a:buSzTx/>
                <a:buFontTx/>
              </a:pPr>
              <a:endParaRPr lang="zh-CN" altLang="en-US" sz="1600" dirty="0" smtClean="0">
                <a:solidFill>
                  <a:schemeClr val="bg1"/>
                </a:solidFill>
                <a:latin typeface="思源黑体 CN Regular" panose="020B0500000000000000" pitchFamily="34" charset="-122"/>
                <a:ea typeface="思源黑体 CN Regular" panose="020B0500000000000000" pitchFamily="34" charset="-122"/>
                <a:sym typeface="+mn-ea"/>
              </a:endParaRPr>
            </a:p>
          </p:txBody>
        </p:sp>
        <p:sp>
          <p:nvSpPr>
            <p:cNvPr id="24" name="矩形 23"/>
            <p:cNvSpPr>
              <a:spLocks noChangeArrowheads="1"/>
            </p:cNvSpPr>
            <p:nvPr/>
          </p:nvSpPr>
          <p:spPr bwMode="auto">
            <a:xfrm>
              <a:off x="2422" y="2293"/>
              <a:ext cx="2793" cy="6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79005" tIns="39503" rIns="79005" bIns="39503">
              <a:spAutoFit/>
            </a:bodyPr>
            <a:p>
              <a:pPr algn="ctr" defTabSz="789305"/>
              <a:r>
                <a:rPr lang="zh-CN" altLang="en-US" sz="20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产品介绍</a:t>
              </a:r>
              <a:endParaRPr lang="zh-CN" altLang="en-US" sz="2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54" name="组合 53"/>
            <p:cNvGrpSpPr/>
            <p:nvPr/>
          </p:nvGrpSpPr>
          <p:grpSpPr>
            <a:xfrm rot="5400000">
              <a:off x="1295" y="2203"/>
              <a:ext cx="1157" cy="1175"/>
              <a:chOff x="1138635" y="1745952"/>
              <a:chExt cx="4612245" cy="4516466"/>
            </a:xfrm>
          </p:grpSpPr>
          <p:sp>
            <p:nvSpPr>
              <p:cNvPr id="55" name="Oval 10"/>
              <p:cNvSpPr>
                <a:spLocks noChangeArrowheads="1"/>
              </p:cNvSpPr>
              <p:nvPr/>
            </p:nvSpPr>
            <p:spPr bwMode="auto">
              <a:xfrm>
                <a:off x="1979944" y="2473864"/>
                <a:ext cx="1464815" cy="156224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6" name="Freeform 11"/>
              <p:cNvSpPr>
                <a:spLocks noEditPoints="1"/>
              </p:cNvSpPr>
              <p:nvPr/>
            </p:nvSpPr>
            <p:spPr bwMode="auto">
              <a:xfrm>
                <a:off x="1138635" y="1745952"/>
                <a:ext cx="3164513" cy="3094695"/>
              </a:xfrm>
              <a:custGeom>
                <a:avLst/>
                <a:gdLst>
                  <a:gd name="T0" fmla="*/ 2147483646 w 961"/>
                  <a:gd name="T1" fmla="*/ 0 h 961"/>
                  <a:gd name="T2" fmla="*/ 0 w 961"/>
                  <a:gd name="T3" fmla="*/ 2147483646 h 961"/>
                  <a:gd name="T4" fmla="*/ 2147483646 w 961"/>
                  <a:gd name="T5" fmla="*/ 2147483646 h 961"/>
                  <a:gd name="T6" fmla="*/ 2147483646 w 961"/>
                  <a:gd name="T7" fmla="*/ 2147483646 h 961"/>
                  <a:gd name="T8" fmla="*/ 2147483646 w 961"/>
                  <a:gd name="T9" fmla="*/ 0 h 961"/>
                  <a:gd name="T10" fmla="*/ 2147483646 w 961"/>
                  <a:gd name="T11" fmla="*/ 2147483646 h 961"/>
                  <a:gd name="T12" fmla="*/ 318765353 w 961"/>
                  <a:gd name="T13" fmla="*/ 2147483646 h 961"/>
                  <a:gd name="T14" fmla="*/ 2147483646 w 961"/>
                  <a:gd name="T15" fmla="*/ 319711229 h 961"/>
                  <a:gd name="T16" fmla="*/ 2147483646 w 961"/>
                  <a:gd name="T17" fmla="*/ 2147483646 h 961"/>
                  <a:gd name="T18" fmla="*/ 2147483646 w 961"/>
                  <a:gd name="T19" fmla="*/ 2147483646 h 96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961" h="961">
                    <a:moveTo>
                      <a:pt x="480" y="0"/>
                    </a:moveTo>
                    <a:cubicBezTo>
                      <a:pt x="215" y="0"/>
                      <a:pt x="0" y="215"/>
                      <a:pt x="0" y="480"/>
                    </a:cubicBezTo>
                    <a:cubicBezTo>
                      <a:pt x="0" y="746"/>
                      <a:pt x="215" y="961"/>
                      <a:pt x="480" y="961"/>
                    </a:cubicBezTo>
                    <a:cubicBezTo>
                      <a:pt x="746" y="961"/>
                      <a:pt x="961" y="746"/>
                      <a:pt x="961" y="480"/>
                    </a:cubicBezTo>
                    <a:cubicBezTo>
                      <a:pt x="961" y="215"/>
                      <a:pt x="746" y="0"/>
                      <a:pt x="480" y="0"/>
                    </a:cubicBezTo>
                    <a:close/>
                    <a:moveTo>
                      <a:pt x="480" y="896"/>
                    </a:moveTo>
                    <a:cubicBezTo>
                      <a:pt x="251" y="896"/>
                      <a:pt x="64" y="710"/>
                      <a:pt x="64" y="480"/>
                    </a:cubicBezTo>
                    <a:cubicBezTo>
                      <a:pt x="64" y="251"/>
                      <a:pt x="251" y="64"/>
                      <a:pt x="480" y="64"/>
                    </a:cubicBezTo>
                    <a:cubicBezTo>
                      <a:pt x="710" y="64"/>
                      <a:pt x="896" y="251"/>
                      <a:pt x="896" y="480"/>
                    </a:cubicBezTo>
                    <a:cubicBezTo>
                      <a:pt x="896" y="710"/>
                      <a:pt x="710" y="896"/>
                      <a:pt x="480" y="896"/>
                    </a:cubicBezTo>
                    <a:close/>
                  </a:path>
                </a:pathLst>
              </a:custGeom>
              <a:solidFill>
                <a:schemeClr val="bg2"/>
              </a:solidFill>
              <a:ln w="63500">
                <a:solidFill>
                  <a:schemeClr val="bg1">
                    <a:lumMod val="85000"/>
                  </a:schemeClr>
                </a:solidFill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2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7" name="Freeform 12"/>
              <p:cNvSpPr/>
              <p:nvPr/>
            </p:nvSpPr>
            <p:spPr bwMode="auto">
              <a:xfrm>
                <a:off x="3706976" y="4211491"/>
                <a:ext cx="931814" cy="934156"/>
              </a:xfrm>
              <a:custGeom>
                <a:avLst/>
                <a:gdLst>
                  <a:gd name="T0" fmla="*/ 778729075 w 398"/>
                  <a:gd name="T1" fmla="*/ 1005543931 h 399"/>
                  <a:gd name="T2" fmla="*/ 0 w 398"/>
                  <a:gd name="T3" fmla="*/ 224294877 h 399"/>
                  <a:gd name="T4" fmla="*/ 221773750 w 398"/>
                  <a:gd name="T5" fmla="*/ 0 h 399"/>
                  <a:gd name="T6" fmla="*/ 1003022188 w 398"/>
                  <a:gd name="T7" fmla="*/ 781249054 h 399"/>
                  <a:gd name="T8" fmla="*/ 778729075 w 398"/>
                  <a:gd name="T9" fmla="*/ 1005543931 h 3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98" h="399">
                    <a:moveTo>
                      <a:pt x="309" y="399"/>
                    </a:moveTo>
                    <a:lnTo>
                      <a:pt x="0" y="89"/>
                    </a:lnTo>
                    <a:lnTo>
                      <a:pt x="88" y="0"/>
                    </a:lnTo>
                    <a:lnTo>
                      <a:pt x="398" y="310"/>
                    </a:lnTo>
                    <a:lnTo>
                      <a:pt x="309" y="39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2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8" name="Freeform 13"/>
              <p:cNvSpPr/>
              <p:nvPr/>
            </p:nvSpPr>
            <p:spPr bwMode="auto">
              <a:xfrm>
                <a:off x="4334428" y="4845968"/>
                <a:ext cx="1416452" cy="1416450"/>
              </a:xfrm>
              <a:custGeom>
                <a:avLst/>
                <a:gdLst>
                  <a:gd name="T0" fmla="*/ 1696213917 w 430"/>
                  <a:gd name="T1" fmla="*/ 2070373837 h 430"/>
                  <a:gd name="T2" fmla="*/ 1506636857 w 430"/>
                  <a:gd name="T3" fmla="*/ 2100308201 h 430"/>
                  <a:gd name="T4" fmla="*/ 44899360 w 430"/>
                  <a:gd name="T5" fmla="*/ 638574459 h 430"/>
                  <a:gd name="T6" fmla="*/ 69843945 w 430"/>
                  <a:gd name="T7" fmla="*/ 448997597 h 430"/>
                  <a:gd name="T8" fmla="*/ 453985641 w 430"/>
                  <a:gd name="T9" fmla="*/ 69843872 h 430"/>
                  <a:gd name="T10" fmla="*/ 638575124 w 430"/>
                  <a:gd name="T11" fmla="*/ 39911741 h 430"/>
                  <a:gd name="T12" fmla="*/ 2100312621 w 430"/>
                  <a:gd name="T13" fmla="*/ 1501645483 h 430"/>
                  <a:gd name="T14" fmla="*/ 2075368036 w 430"/>
                  <a:gd name="T15" fmla="*/ 1691222345 h 430"/>
                  <a:gd name="T16" fmla="*/ 1696213917 w 430"/>
                  <a:gd name="T17" fmla="*/ 2070373837 h 4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430" h="430">
                    <a:moveTo>
                      <a:pt x="340" y="415"/>
                    </a:moveTo>
                    <a:cubicBezTo>
                      <a:pt x="328" y="427"/>
                      <a:pt x="311" y="430"/>
                      <a:pt x="302" y="421"/>
                    </a:cubicBezTo>
                    <a:cubicBezTo>
                      <a:pt x="9" y="128"/>
                      <a:pt x="9" y="128"/>
                      <a:pt x="9" y="128"/>
                    </a:cubicBezTo>
                    <a:cubicBezTo>
                      <a:pt x="0" y="119"/>
                      <a:pt x="2" y="102"/>
                      <a:pt x="14" y="90"/>
                    </a:cubicBezTo>
                    <a:cubicBezTo>
                      <a:pt x="91" y="14"/>
                      <a:pt x="91" y="14"/>
                      <a:pt x="91" y="14"/>
                    </a:cubicBezTo>
                    <a:cubicBezTo>
                      <a:pt x="102" y="2"/>
                      <a:pt x="119" y="0"/>
                      <a:pt x="128" y="8"/>
                    </a:cubicBezTo>
                    <a:cubicBezTo>
                      <a:pt x="421" y="301"/>
                      <a:pt x="421" y="301"/>
                      <a:pt x="421" y="301"/>
                    </a:cubicBezTo>
                    <a:cubicBezTo>
                      <a:pt x="430" y="310"/>
                      <a:pt x="428" y="327"/>
                      <a:pt x="416" y="339"/>
                    </a:cubicBezTo>
                    <a:lnTo>
                      <a:pt x="340" y="415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2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9" name="Freeform 14"/>
              <p:cNvSpPr/>
              <p:nvPr/>
            </p:nvSpPr>
            <p:spPr bwMode="auto">
              <a:xfrm>
                <a:off x="4439785" y="4951323"/>
                <a:ext cx="449518" cy="444836"/>
              </a:xfrm>
              <a:custGeom>
                <a:avLst/>
                <a:gdLst>
                  <a:gd name="T0" fmla="*/ 57964388 w 192"/>
                  <a:gd name="T1" fmla="*/ 478829688 h 190"/>
                  <a:gd name="T2" fmla="*/ 0 w 192"/>
                  <a:gd name="T3" fmla="*/ 420866888 h 190"/>
                  <a:gd name="T4" fmla="*/ 423386250 w 192"/>
                  <a:gd name="T5" fmla="*/ 0 h 190"/>
                  <a:gd name="T6" fmla="*/ 483870000 w 192"/>
                  <a:gd name="T7" fmla="*/ 55443438 h 190"/>
                  <a:gd name="T8" fmla="*/ 57964388 w 192"/>
                  <a:gd name="T9" fmla="*/ 478829688 h 19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2" h="190">
                    <a:moveTo>
                      <a:pt x="23" y="190"/>
                    </a:moveTo>
                    <a:lnTo>
                      <a:pt x="0" y="167"/>
                    </a:lnTo>
                    <a:lnTo>
                      <a:pt x="168" y="0"/>
                    </a:lnTo>
                    <a:lnTo>
                      <a:pt x="192" y="22"/>
                    </a:lnTo>
                    <a:lnTo>
                      <a:pt x="23" y="190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2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6" name="Freeform 15"/>
              <p:cNvSpPr/>
              <p:nvPr/>
            </p:nvSpPr>
            <p:spPr bwMode="auto">
              <a:xfrm>
                <a:off x="5200687" y="5709885"/>
                <a:ext cx="444836" cy="447178"/>
              </a:xfrm>
              <a:custGeom>
                <a:avLst/>
                <a:gdLst>
                  <a:gd name="T0" fmla="*/ 57964388 w 190"/>
                  <a:gd name="T1" fmla="*/ 481351431 h 191"/>
                  <a:gd name="T2" fmla="*/ 0 w 190"/>
                  <a:gd name="T3" fmla="*/ 420867582 h 191"/>
                  <a:gd name="T4" fmla="*/ 423386250 w 190"/>
                  <a:gd name="T5" fmla="*/ 0 h 191"/>
                  <a:gd name="T6" fmla="*/ 478829688 w 190"/>
                  <a:gd name="T7" fmla="*/ 55443529 h 191"/>
                  <a:gd name="T8" fmla="*/ 57964388 w 190"/>
                  <a:gd name="T9" fmla="*/ 481351431 h 19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0" h="191">
                    <a:moveTo>
                      <a:pt x="23" y="191"/>
                    </a:moveTo>
                    <a:lnTo>
                      <a:pt x="0" y="167"/>
                    </a:lnTo>
                    <a:lnTo>
                      <a:pt x="168" y="0"/>
                    </a:lnTo>
                    <a:lnTo>
                      <a:pt x="190" y="22"/>
                    </a:lnTo>
                    <a:lnTo>
                      <a:pt x="23" y="191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120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1" name="文本框 50"/>
            <p:cNvSpPr txBox="1"/>
            <p:nvPr/>
          </p:nvSpPr>
          <p:spPr>
            <a:xfrm>
              <a:off x="2466" y="3540"/>
              <a:ext cx="14555" cy="241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>
                <a:lnSpc>
                  <a:spcPct val="150000"/>
                </a:lnSpc>
              </a:pPr>
              <a:r>
                <a:rPr lang="en-US" altLang="zh-CN" sz="2000">
                  <a:solidFill>
                    <a:schemeClr val="tx1">
                      <a:lumMod val="85000"/>
                      <a:lumOff val="15000"/>
                      <a:alpha val="8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       </a:t>
              </a:r>
              <a:r>
                <a:rPr lang="zh-CN" altLang="en-US" sz="2000">
                  <a:solidFill>
                    <a:schemeClr val="tx1">
                      <a:lumMod val="85000"/>
                      <a:lumOff val="15000"/>
                      <a:alpha val="8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针对上海市建设工程招投标平台发布的项目，广发银行上海分行推出可电子验证履约保函业务，支持招标人在招投标平台录入履约保函编号进行电子验证。</a:t>
              </a:r>
              <a:endParaRPr lang="zh-CN" altLang="en-US" sz="2000">
                <a:solidFill>
                  <a:schemeClr val="tx1">
                    <a:lumMod val="85000"/>
                    <a:lumOff val="15000"/>
                    <a:alpha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  <p:sp>
          <p:nvSpPr>
            <p:cNvPr id="69" name="矩形 68"/>
            <p:cNvSpPr/>
            <p:nvPr/>
          </p:nvSpPr>
          <p:spPr>
            <a:xfrm>
              <a:off x="1872" y="3369"/>
              <a:ext cx="15740" cy="2761"/>
            </a:xfrm>
            <a:prstGeom prst="rect">
              <a:avLst/>
            </a:prstGeom>
            <a:noFill/>
            <a:ln>
              <a:solidFill>
                <a:srgbClr val="C00017"/>
              </a:solidFill>
              <a:prstDash val="sysDash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81" name="文本框 80"/>
          <p:cNvSpPr txBox="1"/>
          <p:nvPr/>
        </p:nvSpPr>
        <p:spPr>
          <a:xfrm>
            <a:off x="7013575" y="5409565"/>
            <a:ext cx="3692525" cy="384810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12725"/>
                </a:solidFill>
              </a14:hiddenFill>
            </a:ext>
          </a:extLst>
        </p:spPr>
        <p:txBody>
          <a:bodyPr wrap="square" anchor="ctr" anchorCtr="1">
            <a:noAutofit/>
          </a:bodyPr>
          <a:p>
            <a:pPr marL="342900" lvl="0" indent="-342900" algn="ctr">
              <a:buClrTx/>
              <a:buSzTx/>
              <a:buFont typeface="Wingdings" panose="05000000000000000000" charset="0"/>
              <a:buChar char=""/>
            </a:pPr>
            <a:r>
              <a:rPr sz="2000" b="1">
                <a:solidFill>
                  <a:srgbClr val="B1272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支持活期、定期保证金。</a:t>
            </a:r>
            <a:endParaRPr lang="zh-CN" altLang="en-US" sz="1200" b="1">
              <a:solidFill>
                <a:srgbClr val="B12725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446780" y="5990590"/>
            <a:ext cx="3566795" cy="384810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12725"/>
                </a:solidFill>
              </a14:hiddenFill>
            </a:ext>
          </a:extLst>
        </p:spPr>
        <p:txBody>
          <a:bodyPr wrap="square" anchor="ctr" anchorCtr="1">
            <a:noAutofit/>
          </a:bodyPr>
          <a:p>
            <a:pPr marL="342900" lvl="0" indent="-342900" algn="ctr">
              <a:buClrTx/>
              <a:buSzTx/>
              <a:buFont typeface="Wingdings" panose="05000000000000000000" charset="0"/>
              <a:buChar char=""/>
            </a:pPr>
            <a:r>
              <a:rPr sz="2000" b="1">
                <a:solidFill>
                  <a:srgbClr val="B1272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平台对接，电子验证</a:t>
            </a:r>
            <a:endParaRPr sz="2000" b="1">
              <a:solidFill>
                <a:srgbClr val="B12725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9" name="图片 2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3872865" cy="403860"/>
          </a:xfrm>
          <a:prstGeom prst="rect">
            <a:avLst/>
          </a:prstGeom>
          <a:solidFill>
            <a:srgbClr val="C00017"/>
          </a:solidFill>
        </p:spPr>
      </p:pic>
      <p:sp>
        <p:nvSpPr>
          <p:cNvPr id="11" name="文本框 10"/>
          <p:cNvSpPr txBox="1"/>
          <p:nvPr/>
        </p:nvSpPr>
        <p:spPr>
          <a:xfrm>
            <a:off x="512445" y="157480"/>
            <a:ext cx="32169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dirty="0">
                <a:solidFill>
                  <a:schemeClr val="bg1"/>
                </a:solidFill>
                <a:latin typeface="方正正大黑简体" panose="02000500000000000000" pitchFamily="2" charset="-122"/>
                <a:ea typeface="方正正大黑简体" panose="02000500000000000000" pitchFamily="2" charset="-122"/>
              </a:rPr>
              <a:t>履约保函业务办理指引</a:t>
            </a:r>
            <a:r>
              <a:rPr lang="en-US" altLang="zh-CN" sz="2000" dirty="0">
                <a:solidFill>
                  <a:schemeClr val="bg1"/>
                </a:solidFill>
                <a:latin typeface="方正正大黑简体" panose="02000500000000000000" pitchFamily="2" charset="-122"/>
                <a:ea typeface="方正正大黑简体" panose="02000500000000000000" pitchFamily="2" charset="-122"/>
              </a:rPr>
              <a:t>  </a:t>
            </a:r>
            <a:endParaRPr lang="zh-CN" altLang="en-US" sz="2000" dirty="0">
              <a:solidFill>
                <a:schemeClr val="bg1"/>
              </a:solidFill>
              <a:latin typeface="方正正大黑简体" panose="02000500000000000000" pitchFamily="2" charset="-122"/>
              <a:ea typeface="方正正大黑简体" panose="02000500000000000000" pitchFamily="2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-2540" y="157480"/>
            <a:ext cx="8864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dirty="0">
                <a:solidFill>
                  <a:schemeClr val="bg1"/>
                </a:solidFill>
                <a:latin typeface="方正正大黑简体" panose="02000500000000000000" pitchFamily="2" charset="-122"/>
                <a:ea typeface="方正正大黑简体" panose="02000500000000000000" pitchFamily="2" charset="-122"/>
                <a:sym typeface="+mn-ea"/>
              </a:rPr>
              <a:t>02</a:t>
            </a:r>
            <a:endParaRPr lang="zh-CN" altLang="en-US" sz="2000" dirty="0">
              <a:solidFill>
                <a:schemeClr val="bg1"/>
              </a:solidFill>
              <a:latin typeface="方正正大黑简体" panose="02000500000000000000" pitchFamily="2" charset="-122"/>
              <a:ea typeface="方正正大黑简体" panose="02000500000000000000" pitchFamily="2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440987" y="157637"/>
            <a:ext cx="0" cy="40409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文本框 128"/>
          <p:cNvSpPr txBox="1"/>
          <p:nvPr/>
        </p:nvSpPr>
        <p:spPr>
          <a:xfrm>
            <a:off x="3911600" y="710565"/>
            <a:ext cx="436943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3200" b="1">
                <a:gradFill>
                  <a:gsLst>
                    <a:gs pos="0">
                      <a:srgbClr val="C00000"/>
                    </a:gs>
                    <a:gs pos="50000">
                      <a:srgbClr val="C00000"/>
                    </a:gs>
                    <a:gs pos="100000">
                      <a:schemeClr val="bg1">
                        <a:lumMod val="5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微软雅黑" panose="020B0503020204020204" charset="-122"/>
                <a:ea typeface="微软雅黑" panose="020B0503020204020204" charset="-122"/>
                <a:sym typeface="+mn-ea"/>
              </a:rPr>
              <a:t>履约保函业务流程</a:t>
            </a:r>
            <a:endParaRPr lang="zh-CN" altLang="en-US" sz="3200" b="1">
              <a:gradFill>
                <a:gsLst>
                  <a:gs pos="0">
                    <a:srgbClr val="C00000"/>
                  </a:gs>
                  <a:gs pos="50000">
                    <a:srgbClr val="C00000"/>
                  </a:gs>
                  <a:gs pos="100000">
                    <a:schemeClr val="bg1">
                      <a:lumMod val="5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75" name="组合 74"/>
          <p:cNvGrpSpPr/>
          <p:nvPr/>
        </p:nvGrpSpPr>
        <p:grpSpPr>
          <a:xfrm>
            <a:off x="2908300" y="6338570"/>
            <a:ext cx="6363335" cy="294005"/>
            <a:chOff x="13497" y="9412"/>
            <a:chExt cx="2511" cy="463"/>
          </a:xfrm>
        </p:grpSpPr>
        <p:sp>
          <p:nvSpPr>
            <p:cNvPr id="76" name="矩形 75"/>
            <p:cNvSpPr/>
            <p:nvPr/>
          </p:nvSpPr>
          <p:spPr>
            <a:xfrm>
              <a:off x="13497" y="9413"/>
              <a:ext cx="2511" cy="462"/>
            </a:xfrm>
            <a:prstGeom prst="rect">
              <a:avLst/>
            </a:prstGeom>
            <a:solidFill>
              <a:srgbClr val="B127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p>
              <a:pPr lvl="0" algn="ctr">
                <a:buClrTx/>
                <a:buSzTx/>
                <a:buFontTx/>
              </a:pPr>
              <a:endParaRPr lang="zh-CN" altLang="en-US" sz="1600" dirty="0" smtClean="0">
                <a:solidFill>
                  <a:schemeClr val="bg1"/>
                </a:solidFill>
                <a:latin typeface="思源黑体 CN Regular" panose="020B0500000000000000" pitchFamily="34" charset="-122"/>
                <a:ea typeface="思源黑体 CN Regular" panose="020B0500000000000000" pitchFamily="34" charset="-122"/>
                <a:sym typeface="+mn-ea"/>
              </a:endParaRPr>
            </a:p>
          </p:txBody>
        </p:sp>
        <p:sp>
          <p:nvSpPr>
            <p:cNvPr id="77" name="矩形 76"/>
            <p:cNvSpPr>
              <a:spLocks noChangeArrowheads="1"/>
            </p:cNvSpPr>
            <p:nvPr/>
          </p:nvSpPr>
          <p:spPr bwMode="auto">
            <a:xfrm>
              <a:off x="13497" y="9412"/>
              <a:ext cx="2510" cy="4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79005" tIns="39503" rIns="79005" bIns="39503">
              <a:spAutoFit/>
            </a:bodyPr>
            <a:p>
              <a:pPr algn="ctr" defTabSz="789305"/>
              <a:r>
                <a:rPr lang="zh-CN" altLang="en-US" sz="14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联系人：郑老师  021</a:t>
              </a:r>
              <a:r>
                <a:rPr lang="en-US" altLang="zh-CN" sz="14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 </a:t>
              </a:r>
              <a:r>
                <a:rPr lang="zh-CN" altLang="en-US" sz="14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- 63901408</a:t>
              </a:r>
              <a:endParaRPr lang="zh-CN" altLang="en-US" sz="1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90" name="组合 89"/>
          <p:cNvGrpSpPr/>
          <p:nvPr/>
        </p:nvGrpSpPr>
        <p:grpSpPr>
          <a:xfrm>
            <a:off x="1960880" y="1466850"/>
            <a:ext cx="7870190" cy="2153920"/>
            <a:chOff x="1041" y="2558"/>
            <a:chExt cx="12394" cy="3392"/>
          </a:xfrm>
        </p:grpSpPr>
        <p:sp>
          <p:nvSpPr>
            <p:cNvPr id="34" name="íŝlíde"/>
            <p:cNvSpPr/>
            <p:nvPr/>
          </p:nvSpPr>
          <p:spPr>
            <a:xfrm>
              <a:off x="1621" y="2723"/>
              <a:ext cx="580" cy="664"/>
            </a:xfrm>
            <a:custGeom>
              <a:avLst/>
              <a:gdLst>
                <a:gd name="connsiteX0" fmla="*/ 225640 w 606862"/>
                <a:gd name="connsiteY0" fmla="*/ 344936 h 565300"/>
                <a:gd name="connsiteX1" fmla="*/ 212735 w 606862"/>
                <a:gd name="connsiteY1" fmla="*/ 349595 h 565300"/>
                <a:gd name="connsiteX2" fmla="*/ 208268 w 606862"/>
                <a:gd name="connsiteY2" fmla="*/ 354750 h 565300"/>
                <a:gd name="connsiteX3" fmla="*/ 208268 w 606862"/>
                <a:gd name="connsiteY3" fmla="*/ 368033 h 565300"/>
                <a:gd name="connsiteX4" fmla="*/ 206282 w 606862"/>
                <a:gd name="connsiteY4" fmla="*/ 369421 h 565300"/>
                <a:gd name="connsiteX5" fmla="*/ 204992 w 606862"/>
                <a:gd name="connsiteY5" fmla="*/ 373584 h 565300"/>
                <a:gd name="connsiteX6" fmla="*/ 207870 w 606862"/>
                <a:gd name="connsiteY6" fmla="*/ 401836 h 565300"/>
                <a:gd name="connsiteX7" fmla="*/ 211742 w 606862"/>
                <a:gd name="connsiteY7" fmla="*/ 406396 h 565300"/>
                <a:gd name="connsiteX8" fmla="*/ 213132 w 606862"/>
                <a:gd name="connsiteY8" fmla="*/ 406594 h 565300"/>
                <a:gd name="connsiteX9" fmla="*/ 217400 w 606862"/>
                <a:gd name="connsiteY9" fmla="*/ 404413 h 565300"/>
                <a:gd name="connsiteX10" fmla="*/ 232390 w 606862"/>
                <a:gd name="connsiteY10" fmla="*/ 384687 h 565300"/>
                <a:gd name="connsiteX11" fmla="*/ 233482 w 606862"/>
                <a:gd name="connsiteY11" fmla="*/ 381415 h 565300"/>
                <a:gd name="connsiteX12" fmla="*/ 233383 w 606862"/>
                <a:gd name="connsiteY12" fmla="*/ 349694 h 565300"/>
                <a:gd name="connsiteX13" fmla="*/ 230901 w 606862"/>
                <a:gd name="connsiteY13" fmla="*/ 345134 h 565300"/>
                <a:gd name="connsiteX14" fmla="*/ 225640 w 606862"/>
                <a:gd name="connsiteY14" fmla="*/ 344936 h 565300"/>
                <a:gd name="connsiteX15" fmla="*/ 158236 w 606862"/>
                <a:gd name="connsiteY15" fmla="*/ 344936 h 565300"/>
                <a:gd name="connsiteX16" fmla="*/ 152974 w 606862"/>
                <a:gd name="connsiteY16" fmla="*/ 345134 h 565300"/>
                <a:gd name="connsiteX17" fmla="*/ 150393 w 606862"/>
                <a:gd name="connsiteY17" fmla="*/ 349694 h 565300"/>
                <a:gd name="connsiteX18" fmla="*/ 150393 w 606862"/>
                <a:gd name="connsiteY18" fmla="*/ 381415 h 565300"/>
                <a:gd name="connsiteX19" fmla="*/ 151485 w 606862"/>
                <a:gd name="connsiteY19" fmla="*/ 384687 h 565300"/>
                <a:gd name="connsiteX20" fmla="*/ 166475 w 606862"/>
                <a:gd name="connsiteY20" fmla="*/ 404512 h 565300"/>
                <a:gd name="connsiteX21" fmla="*/ 170644 w 606862"/>
                <a:gd name="connsiteY21" fmla="*/ 406594 h 565300"/>
                <a:gd name="connsiteX22" fmla="*/ 172133 w 606862"/>
                <a:gd name="connsiteY22" fmla="*/ 406396 h 565300"/>
                <a:gd name="connsiteX23" fmla="*/ 176005 w 606862"/>
                <a:gd name="connsiteY23" fmla="*/ 401836 h 565300"/>
                <a:gd name="connsiteX24" fmla="*/ 178884 w 606862"/>
                <a:gd name="connsiteY24" fmla="*/ 373584 h 565300"/>
                <a:gd name="connsiteX25" fmla="*/ 177593 w 606862"/>
                <a:gd name="connsiteY25" fmla="*/ 369421 h 565300"/>
                <a:gd name="connsiteX26" fmla="*/ 175509 w 606862"/>
                <a:gd name="connsiteY26" fmla="*/ 368033 h 565300"/>
                <a:gd name="connsiteX27" fmla="*/ 175509 w 606862"/>
                <a:gd name="connsiteY27" fmla="*/ 354750 h 565300"/>
                <a:gd name="connsiteX28" fmla="*/ 171141 w 606862"/>
                <a:gd name="connsiteY28" fmla="*/ 349595 h 565300"/>
                <a:gd name="connsiteX29" fmla="*/ 158236 w 606862"/>
                <a:gd name="connsiteY29" fmla="*/ 344936 h 565300"/>
                <a:gd name="connsiteX30" fmla="*/ 166475 w 606862"/>
                <a:gd name="connsiteY30" fmla="*/ 201992 h 565300"/>
                <a:gd name="connsiteX31" fmla="*/ 129547 w 606862"/>
                <a:gd name="connsiteY31" fmla="*/ 211706 h 565300"/>
                <a:gd name="connsiteX32" fmla="*/ 126569 w 606862"/>
                <a:gd name="connsiteY32" fmla="*/ 216464 h 565300"/>
                <a:gd name="connsiteX33" fmla="*/ 126569 w 606862"/>
                <a:gd name="connsiteY33" fmla="*/ 225981 h 565300"/>
                <a:gd name="connsiteX34" fmla="*/ 124385 w 606862"/>
                <a:gd name="connsiteY34" fmla="*/ 225981 h 565300"/>
                <a:gd name="connsiteX35" fmla="*/ 119124 w 606862"/>
                <a:gd name="connsiteY35" fmla="*/ 231334 h 565300"/>
                <a:gd name="connsiteX36" fmla="*/ 119124 w 606862"/>
                <a:gd name="connsiteY36" fmla="*/ 240057 h 565300"/>
                <a:gd name="connsiteX37" fmla="*/ 121506 w 606862"/>
                <a:gd name="connsiteY37" fmla="*/ 244518 h 565300"/>
                <a:gd name="connsiteX38" fmla="*/ 126668 w 606862"/>
                <a:gd name="connsiteY38" fmla="*/ 247888 h 565300"/>
                <a:gd name="connsiteX39" fmla="*/ 126966 w 606862"/>
                <a:gd name="connsiteY39" fmla="*/ 250069 h 565300"/>
                <a:gd name="connsiteX40" fmla="*/ 146026 w 606862"/>
                <a:gd name="connsiteY40" fmla="*/ 294083 h 565300"/>
                <a:gd name="connsiteX41" fmla="*/ 177593 w 606862"/>
                <a:gd name="connsiteY41" fmla="*/ 321442 h 565300"/>
                <a:gd name="connsiteX42" fmla="*/ 206183 w 606862"/>
                <a:gd name="connsiteY42" fmla="*/ 321442 h 565300"/>
                <a:gd name="connsiteX43" fmla="*/ 237751 w 606862"/>
                <a:gd name="connsiteY43" fmla="*/ 294083 h 565300"/>
                <a:gd name="connsiteX44" fmla="*/ 256910 w 606862"/>
                <a:gd name="connsiteY44" fmla="*/ 250069 h 565300"/>
                <a:gd name="connsiteX45" fmla="*/ 257207 w 606862"/>
                <a:gd name="connsiteY45" fmla="*/ 247888 h 565300"/>
                <a:gd name="connsiteX46" fmla="*/ 262369 w 606862"/>
                <a:gd name="connsiteY46" fmla="*/ 244518 h 565300"/>
                <a:gd name="connsiteX47" fmla="*/ 264752 w 606862"/>
                <a:gd name="connsiteY47" fmla="*/ 240057 h 565300"/>
                <a:gd name="connsiteX48" fmla="*/ 264752 w 606862"/>
                <a:gd name="connsiteY48" fmla="*/ 231334 h 565300"/>
                <a:gd name="connsiteX49" fmla="*/ 259391 w 606862"/>
                <a:gd name="connsiteY49" fmla="*/ 225981 h 565300"/>
                <a:gd name="connsiteX50" fmla="*/ 256513 w 606862"/>
                <a:gd name="connsiteY50" fmla="*/ 225981 h 565300"/>
                <a:gd name="connsiteX51" fmla="*/ 254825 w 606862"/>
                <a:gd name="connsiteY51" fmla="*/ 224197 h 565300"/>
                <a:gd name="connsiteX52" fmla="*/ 249762 w 606862"/>
                <a:gd name="connsiteY52" fmla="*/ 223800 h 565300"/>
                <a:gd name="connsiteX53" fmla="*/ 228717 w 606862"/>
                <a:gd name="connsiteY53" fmla="*/ 228657 h 565300"/>
                <a:gd name="connsiteX54" fmla="*/ 196057 w 606862"/>
                <a:gd name="connsiteY54" fmla="*/ 213788 h 565300"/>
                <a:gd name="connsiteX55" fmla="*/ 166475 w 606862"/>
                <a:gd name="connsiteY55" fmla="*/ 201992 h 565300"/>
                <a:gd name="connsiteX56" fmla="*/ 178487 w 606862"/>
                <a:gd name="connsiteY56" fmla="*/ 100979 h 565300"/>
                <a:gd name="connsiteX57" fmla="*/ 205389 w 606862"/>
                <a:gd name="connsiteY57" fmla="*/ 100979 h 565300"/>
                <a:gd name="connsiteX58" fmla="*/ 288477 w 606862"/>
                <a:gd name="connsiteY58" fmla="*/ 183950 h 565300"/>
                <a:gd name="connsiteX59" fmla="*/ 288477 w 606862"/>
                <a:gd name="connsiteY59" fmla="*/ 210021 h 565300"/>
                <a:gd name="connsiteX60" fmla="*/ 293242 w 606862"/>
                <a:gd name="connsiteY60" fmla="*/ 224890 h 565300"/>
                <a:gd name="connsiteX61" fmla="*/ 293242 w 606862"/>
                <a:gd name="connsiteY61" fmla="*/ 243428 h 565300"/>
                <a:gd name="connsiteX62" fmla="*/ 284109 w 606862"/>
                <a:gd name="connsiteY62" fmla="*/ 262956 h 565300"/>
                <a:gd name="connsiteX63" fmla="*/ 278749 w 606862"/>
                <a:gd name="connsiteY63" fmla="*/ 277132 h 565300"/>
                <a:gd name="connsiteX64" fmla="*/ 260781 w 606862"/>
                <a:gd name="connsiteY64" fmla="*/ 310637 h 565300"/>
                <a:gd name="connsiteX65" fmla="*/ 248670 w 606862"/>
                <a:gd name="connsiteY65" fmla="*/ 326101 h 565300"/>
                <a:gd name="connsiteX66" fmla="*/ 257704 w 606862"/>
                <a:gd name="connsiteY66" fmla="*/ 337303 h 565300"/>
                <a:gd name="connsiteX67" fmla="*/ 316968 w 606862"/>
                <a:gd name="connsiteY67" fmla="*/ 355245 h 565300"/>
                <a:gd name="connsiteX68" fmla="*/ 383875 w 606862"/>
                <a:gd name="connsiteY68" fmla="*/ 549638 h 565300"/>
                <a:gd name="connsiteX69" fmla="*/ 368091 w 606862"/>
                <a:gd name="connsiteY69" fmla="*/ 565300 h 565300"/>
                <a:gd name="connsiteX70" fmla="*/ 15685 w 606862"/>
                <a:gd name="connsiteY70" fmla="*/ 565300 h 565300"/>
                <a:gd name="connsiteX71" fmla="*/ 0 w 606862"/>
                <a:gd name="connsiteY71" fmla="*/ 549638 h 565300"/>
                <a:gd name="connsiteX72" fmla="*/ 199 w 606862"/>
                <a:gd name="connsiteY72" fmla="*/ 547159 h 565300"/>
                <a:gd name="connsiteX73" fmla="*/ 66908 w 606862"/>
                <a:gd name="connsiteY73" fmla="*/ 355245 h 565300"/>
                <a:gd name="connsiteX74" fmla="*/ 126172 w 606862"/>
                <a:gd name="connsiteY74" fmla="*/ 337303 h 565300"/>
                <a:gd name="connsiteX75" fmla="*/ 135205 w 606862"/>
                <a:gd name="connsiteY75" fmla="*/ 326101 h 565300"/>
                <a:gd name="connsiteX76" fmla="*/ 123094 w 606862"/>
                <a:gd name="connsiteY76" fmla="*/ 310637 h 565300"/>
                <a:gd name="connsiteX77" fmla="*/ 105127 w 606862"/>
                <a:gd name="connsiteY77" fmla="*/ 277132 h 565300"/>
                <a:gd name="connsiteX78" fmla="*/ 99766 w 606862"/>
                <a:gd name="connsiteY78" fmla="*/ 262956 h 565300"/>
                <a:gd name="connsiteX79" fmla="*/ 90633 w 606862"/>
                <a:gd name="connsiteY79" fmla="*/ 243428 h 565300"/>
                <a:gd name="connsiteX80" fmla="*/ 90633 w 606862"/>
                <a:gd name="connsiteY80" fmla="*/ 224890 h 565300"/>
                <a:gd name="connsiteX81" fmla="*/ 95398 w 606862"/>
                <a:gd name="connsiteY81" fmla="*/ 210021 h 565300"/>
                <a:gd name="connsiteX82" fmla="*/ 95398 w 606862"/>
                <a:gd name="connsiteY82" fmla="*/ 183950 h 565300"/>
                <a:gd name="connsiteX83" fmla="*/ 178487 w 606862"/>
                <a:gd name="connsiteY83" fmla="*/ 100979 h 565300"/>
                <a:gd name="connsiteX84" fmla="*/ 479606 w 606862"/>
                <a:gd name="connsiteY84" fmla="*/ 93305 h 565300"/>
                <a:gd name="connsiteX85" fmla="*/ 497278 w 606862"/>
                <a:gd name="connsiteY85" fmla="*/ 106483 h 565300"/>
                <a:gd name="connsiteX86" fmla="*/ 506710 w 606862"/>
                <a:gd name="connsiteY86" fmla="*/ 172472 h 565300"/>
                <a:gd name="connsiteX87" fmla="*/ 493505 w 606862"/>
                <a:gd name="connsiteY87" fmla="*/ 190109 h 565300"/>
                <a:gd name="connsiteX88" fmla="*/ 491222 w 606862"/>
                <a:gd name="connsiteY88" fmla="*/ 190208 h 565300"/>
                <a:gd name="connsiteX89" fmla="*/ 475833 w 606862"/>
                <a:gd name="connsiteY89" fmla="*/ 176832 h 565300"/>
                <a:gd name="connsiteX90" fmla="*/ 471862 w 606862"/>
                <a:gd name="connsiteY90" fmla="*/ 148989 h 565300"/>
                <a:gd name="connsiteX91" fmla="*/ 424107 w 606862"/>
                <a:gd name="connsiteY91" fmla="*/ 213789 h 565300"/>
                <a:gd name="connsiteX92" fmla="*/ 405244 w 606862"/>
                <a:gd name="connsiteY92" fmla="*/ 218843 h 565300"/>
                <a:gd name="connsiteX93" fmla="*/ 327506 w 606862"/>
                <a:gd name="connsiteY93" fmla="*/ 184758 h 565300"/>
                <a:gd name="connsiteX94" fmla="*/ 323237 w 606862"/>
                <a:gd name="connsiteY94" fmla="*/ 189415 h 565300"/>
                <a:gd name="connsiteX95" fmla="*/ 316486 w 606862"/>
                <a:gd name="connsiteY95" fmla="*/ 152061 h 565300"/>
                <a:gd name="connsiteX96" fmla="*/ 329790 w 606862"/>
                <a:gd name="connsiteY96" fmla="*/ 151665 h 565300"/>
                <a:gd name="connsiteX97" fmla="*/ 406336 w 606862"/>
                <a:gd name="connsiteY97" fmla="*/ 185254 h 565300"/>
                <a:gd name="connsiteX98" fmla="*/ 447538 w 606862"/>
                <a:gd name="connsiteY98" fmla="*/ 129371 h 565300"/>
                <a:gd name="connsiteX99" fmla="*/ 417952 w 606862"/>
                <a:gd name="connsiteY99" fmla="*/ 133632 h 565300"/>
                <a:gd name="connsiteX100" fmla="*/ 400280 w 606862"/>
                <a:gd name="connsiteY100" fmla="*/ 120355 h 565300"/>
                <a:gd name="connsiteX101" fmla="*/ 413484 w 606862"/>
                <a:gd name="connsiteY101" fmla="*/ 102718 h 565300"/>
                <a:gd name="connsiteX102" fmla="*/ 183273 w 606862"/>
                <a:gd name="connsiteY102" fmla="*/ 0 h 565300"/>
                <a:gd name="connsiteX103" fmla="*/ 580456 w 606862"/>
                <a:gd name="connsiteY103" fmla="*/ 0 h 565300"/>
                <a:gd name="connsiteX104" fmla="*/ 606862 w 606862"/>
                <a:gd name="connsiteY104" fmla="*/ 26468 h 565300"/>
                <a:gd name="connsiteX105" fmla="*/ 594850 w 606862"/>
                <a:gd name="connsiteY105" fmla="*/ 48575 h 565300"/>
                <a:gd name="connsiteX106" fmla="*/ 594850 w 606862"/>
                <a:gd name="connsiteY106" fmla="*/ 299675 h 565300"/>
                <a:gd name="connsiteX107" fmla="*/ 577776 w 606862"/>
                <a:gd name="connsiteY107" fmla="*/ 316627 h 565300"/>
                <a:gd name="connsiteX108" fmla="*/ 304086 w 606862"/>
                <a:gd name="connsiteY108" fmla="*/ 316627 h 565300"/>
                <a:gd name="connsiteX109" fmla="*/ 310439 w 606862"/>
                <a:gd name="connsiteY109" fmla="*/ 302154 h 565300"/>
                <a:gd name="connsiteX110" fmla="*/ 314410 w 606862"/>
                <a:gd name="connsiteY110" fmla="*/ 292340 h 565300"/>
                <a:gd name="connsiteX111" fmla="*/ 320962 w 606862"/>
                <a:gd name="connsiteY111" fmla="*/ 282625 h 565300"/>
                <a:gd name="connsiteX112" fmla="*/ 560801 w 606862"/>
                <a:gd name="connsiteY112" fmla="*/ 282625 h 565300"/>
                <a:gd name="connsiteX113" fmla="*/ 560801 w 606862"/>
                <a:gd name="connsiteY113" fmla="*/ 52837 h 565300"/>
                <a:gd name="connsiteX114" fmla="*/ 203028 w 606862"/>
                <a:gd name="connsiteY114" fmla="*/ 52837 h 565300"/>
                <a:gd name="connsiteX115" fmla="*/ 203028 w 606862"/>
                <a:gd name="connsiteY115" fmla="*/ 71871 h 565300"/>
                <a:gd name="connsiteX116" fmla="*/ 174835 w 606862"/>
                <a:gd name="connsiteY116" fmla="*/ 71871 h 565300"/>
                <a:gd name="connsiteX117" fmla="*/ 168879 w 606862"/>
                <a:gd name="connsiteY117" fmla="*/ 72069 h 565300"/>
                <a:gd name="connsiteX118" fmla="*/ 168879 w 606862"/>
                <a:gd name="connsiteY118" fmla="*/ 48575 h 565300"/>
                <a:gd name="connsiteX119" fmla="*/ 156867 w 606862"/>
                <a:gd name="connsiteY119" fmla="*/ 26468 h 565300"/>
                <a:gd name="connsiteX120" fmla="*/ 183273 w 606862"/>
                <a:gd name="connsiteY120" fmla="*/ 0 h 5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606862" h="565300">
                  <a:moveTo>
                    <a:pt x="225640" y="344936"/>
                  </a:moveTo>
                  <a:cubicBezTo>
                    <a:pt x="221272" y="347315"/>
                    <a:pt x="216904" y="348802"/>
                    <a:pt x="212735" y="349595"/>
                  </a:cubicBezTo>
                  <a:cubicBezTo>
                    <a:pt x="210154" y="349991"/>
                    <a:pt x="208268" y="352172"/>
                    <a:pt x="208268" y="354750"/>
                  </a:cubicBezTo>
                  <a:lnTo>
                    <a:pt x="208268" y="368033"/>
                  </a:lnTo>
                  <a:cubicBezTo>
                    <a:pt x="207573" y="368330"/>
                    <a:pt x="206878" y="368826"/>
                    <a:pt x="206282" y="369421"/>
                  </a:cubicBezTo>
                  <a:cubicBezTo>
                    <a:pt x="205289" y="370511"/>
                    <a:pt x="204793" y="371998"/>
                    <a:pt x="204992" y="373584"/>
                  </a:cubicBezTo>
                  <a:lnTo>
                    <a:pt x="207870" y="401836"/>
                  </a:lnTo>
                  <a:cubicBezTo>
                    <a:pt x="208069" y="404017"/>
                    <a:pt x="209657" y="405801"/>
                    <a:pt x="211742" y="406396"/>
                  </a:cubicBezTo>
                  <a:cubicBezTo>
                    <a:pt x="212238" y="406495"/>
                    <a:pt x="212735" y="406594"/>
                    <a:pt x="213132" y="406594"/>
                  </a:cubicBezTo>
                  <a:cubicBezTo>
                    <a:pt x="214819" y="406594"/>
                    <a:pt x="216408" y="405801"/>
                    <a:pt x="217400" y="404413"/>
                  </a:cubicBezTo>
                  <a:lnTo>
                    <a:pt x="232390" y="384687"/>
                  </a:lnTo>
                  <a:cubicBezTo>
                    <a:pt x="233085" y="383695"/>
                    <a:pt x="233383" y="382605"/>
                    <a:pt x="233482" y="381415"/>
                  </a:cubicBezTo>
                  <a:lnTo>
                    <a:pt x="233383" y="349694"/>
                  </a:lnTo>
                  <a:cubicBezTo>
                    <a:pt x="233383" y="347811"/>
                    <a:pt x="232489" y="346026"/>
                    <a:pt x="230901" y="345134"/>
                  </a:cubicBezTo>
                  <a:cubicBezTo>
                    <a:pt x="229213" y="344143"/>
                    <a:pt x="227228" y="344143"/>
                    <a:pt x="225640" y="344936"/>
                  </a:cubicBezTo>
                  <a:close/>
                  <a:moveTo>
                    <a:pt x="158236" y="344936"/>
                  </a:moveTo>
                  <a:cubicBezTo>
                    <a:pt x="156548" y="344044"/>
                    <a:pt x="154563" y="344143"/>
                    <a:pt x="152974" y="345134"/>
                  </a:cubicBezTo>
                  <a:cubicBezTo>
                    <a:pt x="151386" y="346026"/>
                    <a:pt x="150393" y="347811"/>
                    <a:pt x="150393" y="349694"/>
                  </a:cubicBezTo>
                  <a:lnTo>
                    <a:pt x="150393" y="381415"/>
                  </a:lnTo>
                  <a:cubicBezTo>
                    <a:pt x="150393" y="382605"/>
                    <a:pt x="150791" y="383695"/>
                    <a:pt x="151485" y="384687"/>
                  </a:cubicBezTo>
                  <a:lnTo>
                    <a:pt x="166475" y="404512"/>
                  </a:lnTo>
                  <a:cubicBezTo>
                    <a:pt x="167468" y="405801"/>
                    <a:pt x="169056" y="406594"/>
                    <a:pt x="170644" y="406594"/>
                  </a:cubicBezTo>
                  <a:cubicBezTo>
                    <a:pt x="171141" y="406594"/>
                    <a:pt x="171637" y="406495"/>
                    <a:pt x="172133" y="406396"/>
                  </a:cubicBezTo>
                  <a:cubicBezTo>
                    <a:pt x="174218" y="405801"/>
                    <a:pt x="175707" y="404017"/>
                    <a:pt x="176005" y="401836"/>
                  </a:cubicBezTo>
                  <a:lnTo>
                    <a:pt x="178884" y="373584"/>
                  </a:lnTo>
                  <a:cubicBezTo>
                    <a:pt x="179082" y="372097"/>
                    <a:pt x="178586" y="370511"/>
                    <a:pt x="177593" y="369421"/>
                  </a:cubicBezTo>
                  <a:cubicBezTo>
                    <a:pt x="176998" y="368826"/>
                    <a:pt x="176303" y="368330"/>
                    <a:pt x="175509" y="368033"/>
                  </a:cubicBezTo>
                  <a:lnTo>
                    <a:pt x="175509" y="354750"/>
                  </a:lnTo>
                  <a:cubicBezTo>
                    <a:pt x="175509" y="352172"/>
                    <a:pt x="173722" y="349991"/>
                    <a:pt x="171141" y="349595"/>
                  </a:cubicBezTo>
                  <a:cubicBezTo>
                    <a:pt x="166971" y="348802"/>
                    <a:pt x="162604" y="347216"/>
                    <a:pt x="158236" y="344936"/>
                  </a:cubicBezTo>
                  <a:close/>
                  <a:moveTo>
                    <a:pt x="166475" y="201992"/>
                  </a:moveTo>
                  <a:cubicBezTo>
                    <a:pt x="151386" y="201992"/>
                    <a:pt x="136893" y="208038"/>
                    <a:pt x="129547" y="211706"/>
                  </a:cubicBezTo>
                  <a:cubicBezTo>
                    <a:pt x="127760" y="212598"/>
                    <a:pt x="126569" y="214482"/>
                    <a:pt x="126569" y="216464"/>
                  </a:cubicBezTo>
                  <a:lnTo>
                    <a:pt x="126569" y="225981"/>
                  </a:lnTo>
                  <a:lnTo>
                    <a:pt x="124385" y="225981"/>
                  </a:lnTo>
                  <a:cubicBezTo>
                    <a:pt x="121506" y="225981"/>
                    <a:pt x="119124" y="228360"/>
                    <a:pt x="119124" y="231334"/>
                  </a:cubicBezTo>
                  <a:lnTo>
                    <a:pt x="119124" y="240057"/>
                  </a:lnTo>
                  <a:cubicBezTo>
                    <a:pt x="119124" y="241842"/>
                    <a:pt x="120017" y="243527"/>
                    <a:pt x="121506" y="244518"/>
                  </a:cubicBezTo>
                  <a:lnTo>
                    <a:pt x="126668" y="247888"/>
                  </a:lnTo>
                  <a:lnTo>
                    <a:pt x="126966" y="250069"/>
                  </a:lnTo>
                  <a:cubicBezTo>
                    <a:pt x="128653" y="262758"/>
                    <a:pt x="135801" y="279213"/>
                    <a:pt x="146026" y="294083"/>
                  </a:cubicBezTo>
                  <a:cubicBezTo>
                    <a:pt x="159129" y="313016"/>
                    <a:pt x="171339" y="321442"/>
                    <a:pt x="177593" y="321442"/>
                  </a:cubicBezTo>
                  <a:lnTo>
                    <a:pt x="206183" y="321442"/>
                  </a:lnTo>
                  <a:cubicBezTo>
                    <a:pt x="212536" y="321442"/>
                    <a:pt x="224746" y="313016"/>
                    <a:pt x="237751" y="294083"/>
                  </a:cubicBezTo>
                  <a:cubicBezTo>
                    <a:pt x="248075" y="279213"/>
                    <a:pt x="255222" y="262758"/>
                    <a:pt x="256910" y="250069"/>
                  </a:cubicBezTo>
                  <a:lnTo>
                    <a:pt x="257207" y="247888"/>
                  </a:lnTo>
                  <a:lnTo>
                    <a:pt x="262369" y="244518"/>
                  </a:lnTo>
                  <a:cubicBezTo>
                    <a:pt x="263858" y="243527"/>
                    <a:pt x="264752" y="241842"/>
                    <a:pt x="264752" y="240057"/>
                  </a:cubicBezTo>
                  <a:lnTo>
                    <a:pt x="264752" y="231334"/>
                  </a:lnTo>
                  <a:cubicBezTo>
                    <a:pt x="264752" y="228360"/>
                    <a:pt x="262369" y="225981"/>
                    <a:pt x="259391" y="225981"/>
                  </a:cubicBezTo>
                  <a:lnTo>
                    <a:pt x="256513" y="225981"/>
                  </a:lnTo>
                  <a:cubicBezTo>
                    <a:pt x="256115" y="225287"/>
                    <a:pt x="255520" y="224692"/>
                    <a:pt x="254825" y="224197"/>
                  </a:cubicBezTo>
                  <a:cubicBezTo>
                    <a:pt x="253336" y="223205"/>
                    <a:pt x="251450" y="223106"/>
                    <a:pt x="249762" y="223800"/>
                  </a:cubicBezTo>
                  <a:cubicBezTo>
                    <a:pt x="242615" y="226972"/>
                    <a:pt x="235567" y="228657"/>
                    <a:pt x="228717" y="228657"/>
                  </a:cubicBezTo>
                  <a:cubicBezTo>
                    <a:pt x="216606" y="228657"/>
                    <a:pt x="205587" y="223602"/>
                    <a:pt x="196057" y="213788"/>
                  </a:cubicBezTo>
                  <a:cubicBezTo>
                    <a:pt x="188414" y="205957"/>
                    <a:pt x="178487" y="201992"/>
                    <a:pt x="166475" y="201992"/>
                  </a:cubicBezTo>
                  <a:close/>
                  <a:moveTo>
                    <a:pt x="178487" y="100979"/>
                  </a:moveTo>
                  <a:lnTo>
                    <a:pt x="205389" y="100979"/>
                  </a:lnTo>
                  <a:cubicBezTo>
                    <a:pt x="251152" y="100979"/>
                    <a:pt x="288477" y="138152"/>
                    <a:pt x="288477" y="183950"/>
                  </a:cubicBezTo>
                  <a:lnTo>
                    <a:pt x="288477" y="210021"/>
                  </a:lnTo>
                  <a:cubicBezTo>
                    <a:pt x="291555" y="214383"/>
                    <a:pt x="293242" y="219537"/>
                    <a:pt x="293242" y="224890"/>
                  </a:cubicBezTo>
                  <a:lnTo>
                    <a:pt x="293242" y="243428"/>
                  </a:lnTo>
                  <a:cubicBezTo>
                    <a:pt x="293242" y="250961"/>
                    <a:pt x="289867" y="258198"/>
                    <a:pt x="284109" y="262956"/>
                  </a:cubicBezTo>
                  <a:cubicBezTo>
                    <a:pt x="282620" y="267615"/>
                    <a:pt x="280834" y="272373"/>
                    <a:pt x="278749" y="277132"/>
                  </a:cubicBezTo>
                  <a:cubicBezTo>
                    <a:pt x="274381" y="288234"/>
                    <a:pt x="268226" y="299832"/>
                    <a:pt x="260781" y="310637"/>
                  </a:cubicBezTo>
                  <a:cubicBezTo>
                    <a:pt x="257704" y="315197"/>
                    <a:pt x="253534" y="320649"/>
                    <a:pt x="248670" y="326101"/>
                  </a:cubicBezTo>
                  <a:cubicBezTo>
                    <a:pt x="253137" y="329273"/>
                    <a:pt x="256314" y="332941"/>
                    <a:pt x="257704" y="337303"/>
                  </a:cubicBezTo>
                  <a:lnTo>
                    <a:pt x="316968" y="355245"/>
                  </a:lnTo>
                  <a:cubicBezTo>
                    <a:pt x="358661" y="367240"/>
                    <a:pt x="383875" y="542104"/>
                    <a:pt x="383875" y="549638"/>
                  </a:cubicBezTo>
                  <a:cubicBezTo>
                    <a:pt x="383875" y="558262"/>
                    <a:pt x="376827" y="565300"/>
                    <a:pt x="368091" y="565300"/>
                  </a:cubicBezTo>
                  <a:lnTo>
                    <a:pt x="15685" y="565300"/>
                  </a:lnTo>
                  <a:cubicBezTo>
                    <a:pt x="7048" y="565300"/>
                    <a:pt x="0" y="558262"/>
                    <a:pt x="0" y="549638"/>
                  </a:cubicBezTo>
                  <a:cubicBezTo>
                    <a:pt x="0" y="548745"/>
                    <a:pt x="100" y="547952"/>
                    <a:pt x="199" y="547159"/>
                  </a:cubicBezTo>
                  <a:cubicBezTo>
                    <a:pt x="199" y="547159"/>
                    <a:pt x="25215" y="367240"/>
                    <a:pt x="66908" y="355245"/>
                  </a:cubicBezTo>
                  <a:lnTo>
                    <a:pt x="126172" y="337303"/>
                  </a:lnTo>
                  <a:cubicBezTo>
                    <a:pt x="127562" y="332941"/>
                    <a:pt x="130738" y="329273"/>
                    <a:pt x="135205" y="326101"/>
                  </a:cubicBezTo>
                  <a:cubicBezTo>
                    <a:pt x="130341" y="320649"/>
                    <a:pt x="126172" y="315197"/>
                    <a:pt x="123094" y="310637"/>
                  </a:cubicBezTo>
                  <a:cubicBezTo>
                    <a:pt x="115649" y="299832"/>
                    <a:pt x="109395" y="288234"/>
                    <a:pt x="105127" y="277132"/>
                  </a:cubicBezTo>
                  <a:cubicBezTo>
                    <a:pt x="103042" y="272373"/>
                    <a:pt x="101255" y="267615"/>
                    <a:pt x="99766" y="262956"/>
                  </a:cubicBezTo>
                  <a:cubicBezTo>
                    <a:pt x="94008" y="258099"/>
                    <a:pt x="90633" y="250961"/>
                    <a:pt x="90633" y="243428"/>
                  </a:cubicBezTo>
                  <a:lnTo>
                    <a:pt x="90633" y="224890"/>
                  </a:lnTo>
                  <a:cubicBezTo>
                    <a:pt x="90633" y="219537"/>
                    <a:pt x="92321" y="214383"/>
                    <a:pt x="95398" y="210021"/>
                  </a:cubicBezTo>
                  <a:lnTo>
                    <a:pt x="95398" y="183950"/>
                  </a:lnTo>
                  <a:cubicBezTo>
                    <a:pt x="95398" y="138152"/>
                    <a:pt x="132624" y="100979"/>
                    <a:pt x="178487" y="100979"/>
                  </a:cubicBezTo>
                  <a:close/>
                  <a:moveTo>
                    <a:pt x="479606" y="93305"/>
                  </a:moveTo>
                  <a:cubicBezTo>
                    <a:pt x="488144" y="92017"/>
                    <a:pt x="496086" y="97962"/>
                    <a:pt x="497278" y="106483"/>
                  </a:cubicBezTo>
                  <a:lnTo>
                    <a:pt x="506710" y="172472"/>
                  </a:lnTo>
                  <a:cubicBezTo>
                    <a:pt x="508000" y="180993"/>
                    <a:pt x="502043" y="188821"/>
                    <a:pt x="493505" y="190109"/>
                  </a:cubicBezTo>
                  <a:cubicBezTo>
                    <a:pt x="492711" y="190208"/>
                    <a:pt x="492016" y="190208"/>
                    <a:pt x="491222" y="190208"/>
                  </a:cubicBezTo>
                  <a:cubicBezTo>
                    <a:pt x="483676" y="190208"/>
                    <a:pt x="476925" y="184659"/>
                    <a:pt x="475833" y="176832"/>
                  </a:cubicBezTo>
                  <a:lnTo>
                    <a:pt x="471862" y="148989"/>
                  </a:lnTo>
                  <a:lnTo>
                    <a:pt x="424107" y="213789"/>
                  </a:lnTo>
                  <a:cubicBezTo>
                    <a:pt x="419739" y="219635"/>
                    <a:pt x="411896" y="221716"/>
                    <a:pt x="405244" y="218843"/>
                  </a:cubicBezTo>
                  <a:lnTo>
                    <a:pt x="327506" y="184758"/>
                  </a:lnTo>
                  <a:lnTo>
                    <a:pt x="323237" y="189415"/>
                  </a:lnTo>
                  <a:cubicBezTo>
                    <a:pt x="322940" y="176336"/>
                    <a:pt x="320557" y="163753"/>
                    <a:pt x="316486" y="152061"/>
                  </a:cubicBezTo>
                  <a:cubicBezTo>
                    <a:pt x="320557" y="149980"/>
                    <a:pt x="325422" y="149782"/>
                    <a:pt x="329790" y="151665"/>
                  </a:cubicBezTo>
                  <a:lnTo>
                    <a:pt x="406336" y="185254"/>
                  </a:lnTo>
                  <a:lnTo>
                    <a:pt x="447538" y="129371"/>
                  </a:lnTo>
                  <a:lnTo>
                    <a:pt x="417952" y="133632"/>
                  </a:lnTo>
                  <a:cubicBezTo>
                    <a:pt x="409414" y="134821"/>
                    <a:pt x="401471" y="128876"/>
                    <a:pt x="400280" y="120355"/>
                  </a:cubicBezTo>
                  <a:cubicBezTo>
                    <a:pt x="398989" y="111834"/>
                    <a:pt x="404946" y="104006"/>
                    <a:pt x="413484" y="102718"/>
                  </a:cubicBezTo>
                  <a:close/>
                  <a:moveTo>
                    <a:pt x="183273" y="0"/>
                  </a:moveTo>
                  <a:lnTo>
                    <a:pt x="580456" y="0"/>
                  </a:lnTo>
                  <a:cubicBezTo>
                    <a:pt x="595049" y="0"/>
                    <a:pt x="606862" y="11896"/>
                    <a:pt x="606862" y="26468"/>
                  </a:cubicBezTo>
                  <a:cubicBezTo>
                    <a:pt x="606862" y="35687"/>
                    <a:pt x="602097" y="43816"/>
                    <a:pt x="594850" y="48575"/>
                  </a:cubicBezTo>
                  <a:lnTo>
                    <a:pt x="594850" y="299675"/>
                  </a:lnTo>
                  <a:cubicBezTo>
                    <a:pt x="594850" y="308994"/>
                    <a:pt x="587207" y="316627"/>
                    <a:pt x="577776" y="316627"/>
                  </a:cubicBezTo>
                  <a:lnTo>
                    <a:pt x="304086" y="316627"/>
                  </a:lnTo>
                  <a:cubicBezTo>
                    <a:pt x="306468" y="311770"/>
                    <a:pt x="308652" y="306912"/>
                    <a:pt x="310439" y="302154"/>
                  </a:cubicBezTo>
                  <a:cubicBezTo>
                    <a:pt x="311928" y="298882"/>
                    <a:pt x="313219" y="295611"/>
                    <a:pt x="314410" y="292340"/>
                  </a:cubicBezTo>
                  <a:cubicBezTo>
                    <a:pt x="316991" y="289267"/>
                    <a:pt x="319175" y="285995"/>
                    <a:pt x="320962" y="282625"/>
                  </a:cubicBezTo>
                  <a:lnTo>
                    <a:pt x="560801" y="282625"/>
                  </a:lnTo>
                  <a:lnTo>
                    <a:pt x="560801" y="52837"/>
                  </a:lnTo>
                  <a:lnTo>
                    <a:pt x="203028" y="52837"/>
                  </a:lnTo>
                  <a:lnTo>
                    <a:pt x="203028" y="71871"/>
                  </a:lnTo>
                  <a:lnTo>
                    <a:pt x="174835" y="71871"/>
                  </a:lnTo>
                  <a:cubicBezTo>
                    <a:pt x="172850" y="71871"/>
                    <a:pt x="170864" y="71970"/>
                    <a:pt x="168879" y="72069"/>
                  </a:cubicBezTo>
                  <a:lnTo>
                    <a:pt x="168879" y="48575"/>
                  </a:lnTo>
                  <a:cubicBezTo>
                    <a:pt x="161632" y="43816"/>
                    <a:pt x="156867" y="35687"/>
                    <a:pt x="156867" y="26468"/>
                  </a:cubicBezTo>
                  <a:cubicBezTo>
                    <a:pt x="156867" y="11896"/>
                    <a:pt x="168680" y="0"/>
                    <a:pt x="183273" y="0"/>
                  </a:cubicBezTo>
                  <a:close/>
                </a:path>
              </a:pathLst>
            </a:custGeom>
            <a:solidFill>
              <a:srgbClr val="B12725"/>
            </a:solidFill>
            <a:ln w="3175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</a:defRPr>
              </a:lvl9pPr>
            </a:lstStyle>
            <a:p>
              <a:pPr algn="ctr" defTabSz="914400"/>
              <a:endParaRPr lang="zh-CN" altLang="en-US" sz="2000" b="1" i="1" dirty="0">
                <a:solidFill>
                  <a:srgbClr val="C00000"/>
                </a:solidFill>
                <a:latin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47" name="ïṥḷîdè"/>
            <p:cNvSpPr/>
            <p:nvPr/>
          </p:nvSpPr>
          <p:spPr bwMode="auto">
            <a:xfrm>
              <a:off x="2201" y="2639"/>
              <a:ext cx="8085" cy="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 anchorCtr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indent="0" algn="l" fontAlgn="auto">
                <a:lnSpc>
                  <a:spcPct val="120000"/>
                </a:lnSpc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sz="2000" b="1" dirty="0">
                  <a:solidFill>
                    <a:srgbClr val="C00000"/>
                  </a:solidFill>
                  <a:latin typeface="微软雅黑" panose="020B0503020204020204" charset="-122"/>
                  <a:ea typeface="微软雅黑" panose="020B0503020204020204" charset="-122"/>
                  <a:sym typeface="字魂58号-创中黑" panose="00000500000000000000" pitchFamily="2" charset="-122"/>
                </a:rPr>
                <a:t>全流程保函模式（适用快速开函新客户）</a:t>
              </a:r>
              <a:endParaRPr sz="20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字魂58号-创中黑" panose="00000500000000000000" pitchFamily="2" charset="-122"/>
              </a:endParaRPr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1764" y="5230"/>
              <a:ext cx="6905" cy="72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l" fontAlgn="auto">
                <a:lnSpc>
                  <a:spcPct val="120000"/>
                </a:lnSpc>
              </a:pPr>
              <a:r>
                <a:rPr lang="zh-CN" altLang="en-US">
                  <a:solidFill>
                    <a:schemeClr val="bg2">
                      <a:lumMod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• 极速授信，100--2000万额度秒批。</a:t>
              </a:r>
              <a:endParaRPr lang="zh-CN" altLang="en-US">
                <a:solidFill>
                  <a:schemeClr val="bg2">
                    <a:lumMod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1041" y="2558"/>
              <a:ext cx="274" cy="3275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endParaRPr lang="zh-CN" altLang="en-US"/>
            </a:p>
          </p:txBody>
        </p:sp>
        <p:grpSp>
          <p:nvGrpSpPr>
            <p:cNvPr id="66" name="组合 65"/>
            <p:cNvGrpSpPr/>
            <p:nvPr/>
          </p:nvGrpSpPr>
          <p:grpSpPr>
            <a:xfrm>
              <a:off x="1606" y="3669"/>
              <a:ext cx="2499" cy="1554"/>
              <a:chOff x="1587" y="4101"/>
              <a:chExt cx="2499" cy="1287"/>
            </a:xfrm>
          </p:grpSpPr>
          <p:sp>
            <p:nvSpPr>
              <p:cNvPr id="51" name="矩形 50"/>
              <p:cNvSpPr/>
              <p:nvPr/>
            </p:nvSpPr>
            <p:spPr>
              <a:xfrm>
                <a:off x="1587" y="4101"/>
                <a:ext cx="2499" cy="1287"/>
              </a:xfrm>
              <a:prstGeom prst="rect">
                <a:avLst/>
              </a:prstGeom>
              <a:solidFill>
                <a:srgbClr val="C00000">
                  <a:alpha val="1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/>
              </a:p>
            </p:txBody>
          </p:sp>
          <p:sp>
            <p:nvSpPr>
              <p:cNvPr id="101" name="文本框 100"/>
              <p:cNvSpPr txBox="1"/>
              <p:nvPr/>
            </p:nvSpPr>
            <p:spPr>
              <a:xfrm>
                <a:off x="1670" y="4369"/>
                <a:ext cx="2363" cy="851"/>
              </a:xfrm>
              <a:prstGeom prst="rect">
                <a:avLst/>
              </a:prstGeom>
              <a:noFill/>
              <a:ln w="6350" cmpd="sng">
                <a:solidFill>
                  <a:schemeClr val="bg1"/>
                </a:solidFill>
                <a:prstDash val="solid"/>
              </a:ln>
            </p:spPr>
            <p:txBody>
              <a:bodyPr wrap="square" rtlCol="0">
                <a:noAutofit/>
              </a:bodyPr>
              <a:p>
                <a:pPr algn="ctr">
                  <a:lnSpc>
                    <a:spcPct val="120000"/>
                  </a:lnSpc>
                  <a:buClrTx/>
                  <a:buSzTx/>
                  <a:buFontTx/>
                </a:pPr>
                <a:r>
                  <a:rPr lang="zh-CN" altLang="en-US" sz="1600"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+mn-ea"/>
                  </a:rPr>
                  <a:t>开户申请/</a:t>
                </a:r>
                <a:endParaRPr lang="zh-CN" altLang="en-US" sz="1600">
                  <a:solidFill>
                    <a:srgbClr val="C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endParaRPr>
              </a:p>
              <a:p>
                <a:pPr algn="ctr">
                  <a:lnSpc>
                    <a:spcPct val="120000"/>
                  </a:lnSpc>
                  <a:buClrTx/>
                  <a:buSzTx/>
                  <a:buFontTx/>
                </a:pPr>
                <a:r>
                  <a:rPr lang="zh-CN" altLang="en-US" sz="1600"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+mn-ea"/>
                  </a:rPr>
                  <a:t>开通网银</a:t>
                </a:r>
                <a:endParaRPr lang="zh-CN" altLang="en-US" sz="1600">
                  <a:solidFill>
                    <a:srgbClr val="C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endParaRPr>
              </a:p>
            </p:txBody>
          </p:sp>
        </p:grpSp>
        <p:grpSp>
          <p:nvGrpSpPr>
            <p:cNvPr id="68" name="组合 67"/>
            <p:cNvGrpSpPr/>
            <p:nvPr/>
          </p:nvGrpSpPr>
          <p:grpSpPr>
            <a:xfrm>
              <a:off x="4705" y="3669"/>
              <a:ext cx="2499" cy="1554"/>
              <a:chOff x="1602" y="4098"/>
              <a:chExt cx="2499" cy="1287"/>
            </a:xfrm>
          </p:grpSpPr>
          <p:sp>
            <p:nvSpPr>
              <p:cNvPr id="82" name="矩形 81"/>
              <p:cNvSpPr/>
              <p:nvPr/>
            </p:nvSpPr>
            <p:spPr>
              <a:xfrm>
                <a:off x="1602" y="4098"/>
                <a:ext cx="2499" cy="1287"/>
              </a:xfrm>
              <a:prstGeom prst="rect">
                <a:avLst/>
              </a:prstGeom>
              <a:solidFill>
                <a:srgbClr val="C00000">
                  <a:alpha val="1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/>
              </a:p>
            </p:txBody>
          </p:sp>
          <p:sp>
            <p:nvSpPr>
              <p:cNvPr id="83" name="文本框 82"/>
              <p:cNvSpPr txBox="1"/>
              <p:nvPr/>
            </p:nvSpPr>
            <p:spPr>
              <a:xfrm>
                <a:off x="1670" y="4338"/>
                <a:ext cx="2360" cy="875"/>
              </a:xfrm>
              <a:prstGeom prst="rect">
                <a:avLst/>
              </a:prstGeom>
              <a:noFill/>
              <a:ln w="6350" cmpd="sng">
                <a:solidFill>
                  <a:schemeClr val="bg1"/>
                </a:solidFill>
                <a:prstDash val="solid"/>
              </a:ln>
            </p:spPr>
            <p:txBody>
              <a:bodyPr wrap="square" rtlCol="0">
                <a:noAutofit/>
              </a:bodyPr>
              <a:p>
                <a:pPr algn="ctr">
                  <a:lnSpc>
                    <a:spcPct val="120000"/>
                  </a:lnSpc>
                  <a:buClrTx/>
                  <a:buSzTx/>
                  <a:buFontTx/>
                </a:pPr>
                <a:r>
                  <a:rPr lang="zh-CN" altLang="en-US" sz="1600"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+mn-ea"/>
                  </a:rPr>
                  <a:t>线上授信申请/</a:t>
                </a:r>
                <a:endParaRPr lang="zh-CN" altLang="en-US" sz="1600">
                  <a:solidFill>
                    <a:srgbClr val="C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endParaRPr>
              </a:p>
              <a:p>
                <a:pPr algn="ctr">
                  <a:lnSpc>
                    <a:spcPct val="120000"/>
                  </a:lnSpc>
                  <a:buClrTx/>
                  <a:buSzTx/>
                  <a:buFontTx/>
                </a:pPr>
                <a:r>
                  <a:rPr lang="zh-CN" altLang="en-US" sz="1600"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+mn-ea"/>
                  </a:rPr>
                  <a:t>保证金准备</a:t>
                </a:r>
                <a:endParaRPr lang="zh-CN" altLang="en-US" sz="1600">
                  <a:solidFill>
                    <a:srgbClr val="C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endParaRPr>
              </a:p>
            </p:txBody>
          </p:sp>
        </p:grpSp>
        <p:grpSp>
          <p:nvGrpSpPr>
            <p:cNvPr id="84" name="组合 83"/>
            <p:cNvGrpSpPr/>
            <p:nvPr/>
          </p:nvGrpSpPr>
          <p:grpSpPr>
            <a:xfrm>
              <a:off x="7857" y="3669"/>
              <a:ext cx="2499" cy="1554"/>
              <a:chOff x="1602" y="4113"/>
              <a:chExt cx="2499" cy="1287"/>
            </a:xfrm>
          </p:grpSpPr>
          <p:sp>
            <p:nvSpPr>
              <p:cNvPr id="85" name="矩形 84"/>
              <p:cNvSpPr/>
              <p:nvPr/>
            </p:nvSpPr>
            <p:spPr>
              <a:xfrm>
                <a:off x="1602" y="4113"/>
                <a:ext cx="2499" cy="1287"/>
              </a:xfrm>
              <a:prstGeom prst="rect">
                <a:avLst/>
              </a:prstGeom>
              <a:solidFill>
                <a:srgbClr val="C00000">
                  <a:alpha val="1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/>
              </a:p>
            </p:txBody>
          </p:sp>
          <p:sp>
            <p:nvSpPr>
              <p:cNvPr id="86" name="文本框 85"/>
              <p:cNvSpPr txBox="1"/>
              <p:nvPr/>
            </p:nvSpPr>
            <p:spPr>
              <a:xfrm>
                <a:off x="1663" y="4383"/>
                <a:ext cx="2378" cy="845"/>
              </a:xfrm>
              <a:prstGeom prst="rect">
                <a:avLst/>
              </a:prstGeom>
              <a:noFill/>
              <a:ln w="6350" cmpd="sng">
                <a:solidFill>
                  <a:schemeClr val="bg1"/>
                </a:solidFill>
                <a:prstDash val="solid"/>
              </a:ln>
            </p:spPr>
            <p:txBody>
              <a:bodyPr wrap="square" rtlCol="0">
                <a:noAutofit/>
              </a:bodyPr>
              <a:p>
                <a:pPr algn="ctr">
                  <a:lnSpc>
                    <a:spcPct val="120000"/>
                  </a:lnSpc>
                  <a:buClrTx/>
                  <a:buSzTx/>
                  <a:buFontTx/>
                </a:pPr>
                <a:r>
                  <a:rPr lang="zh-CN" altLang="en-US" sz="1600"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+mn-ea"/>
                  </a:rPr>
                  <a:t>线上保函</a:t>
                </a:r>
                <a:endParaRPr lang="zh-CN" altLang="en-US" sz="1600">
                  <a:solidFill>
                    <a:srgbClr val="C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endParaRPr>
              </a:p>
              <a:p>
                <a:pPr algn="ctr">
                  <a:lnSpc>
                    <a:spcPct val="120000"/>
                  </a:lnSpc>
                  <a:buClrTx/>
                  <a:buSzTx/>
                  <a:buFontTx/>
                </a:pPr>
                <a:r>
                  <a:rPr lang="zh-CN" altLang="en-US" sz="1600"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+mn-ea"/>
                  </a:rPr>
                  <a:t>开立申请</a:t>
                </a:r>
                <a:endParaRPr lang="zh-CN" altLang="en-US" sz="1600">
                  <a:solidFill>
                    <a:srgbClr val="C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endParaRPr>
              </a:p>
            </p:txBody>
          </p:sp>
        </p:grpSp>
        <p:grpSp>
          <p:nvGrpSpPr>
            <p:cNvPr id="87" name="组合 86"/>
            <p:cNvGrpSpPr/>
            <p:nvPr/>
          </p:nvGrpSpPr>
          <p:grpSpPr>
            <a:xfrm>
              <a:off x="10936" y="3669"/>
              <a:ext cx="2499" cy="1554"/>
              <a:chOff x="1529" y="4114"/>
              <a:chExt cx="2499" cy="1287"/>
            </a:xfrm>
          </p:grpSpPr>
          <p:sp>
            <p:nvSpPr>
              <p:cNvPr id="88" name="矩形 87"/>
              <p:cNvSpPr/>
              <p:nvPr/>
            </p:nvSpPr>
            <p:spPr>
              <a:xfrm>
                <a:off x="1529" y="4114"/>
                <a:ext cx="2499" cy="1287"/>
              </a:xfrm>
              <a:prstGeom prst="rect">
                <a:avLst/>
              </a:prstGeom>
              <a:solidFill>
                <a:srgbClr val="C00000">
                  <a:alpha val="1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/>
              </a:p>
            </p:txBody>
          </p:sp>
          <p:sp>
            <p:nvSpPr>
              <p:cNvPr id="89" name="文本框 88"/>
              <p:cNvSpPr txBox="1"/>
              <p:nvPr/>
            </p:nvSpPr>
            <p:spPr>
              <a:xfrm>
                <a:off x="1602" y="4506"/>
                <a:ext cx="2363" cy="503"/>
              </a:xfrm>
              <a:prstGeom prst="rect">
                <a:avLst/>
              </a:prstGeom>
              <a:noFill/>
              <a:ln w="6350" cmpd="sng">
                <a:solidFill>
                  <a:schemeClr val="bg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pPr algn="ctr">
                  <a:lnSpc>
                    <a:spcPct val="120000"/>
                  </a:lnSpc>
                  <a:buClrTx/>
                  <a:buSzTx/>
                  <a:buFontTx/>
                </a:pPr>
                <a:r>
                  <a:rPr lang="zh-CN" altLang="en-US" sz="1600">
                    <a:solidFill>
                      <a:srgbClr val="C00000"/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+mn-ea"/>
                  </a:rPr>
                  <a:t>保函开出</a:t>
                </a:r>
                <a:endParaRPr lang="zh-CN" altLang="en-US" sz="1600">
                  <a:solidFill>
                    <a:srgbClr val="C0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endParaRPr>
              </a:p>
            </p:txBody>
          </p:sp>
        </p:grpSp>
      </p:grpSp>
      <p:sp>
        <p:nvSpPr>
          <p:cNvPr id="97" name="íŝlíde"/>
          <p:cNvSpPr/>
          <p:nvPr/>
        </p:nvSpPr>
        <p:spPr>
          <a:xfrm>
            <a:off x="1336675" y="4048760"/>
            <a:ext cx="368300" cy="421640"/>
          </a:xfrm>
          <a:custGeom>
            <a:avLst/>
            <a:gdLst>
              <a:gd name="connsiteX0" fmla="*/ 225640 w 606862"/>
              <a:gd name="connsiteY0" fmla="*/ 344936 h 565300"/>
              <a:gd name="connsiteX1" fmla="*/ 212735 w 606862"/>
              <a:gd name="connsiteY1" fmla="*/ 349595 h 565300"/>
              <a:gd name="connsiteX2" fmla="*/ 208268 w 606862"/>
              <a:gd name="connsiteY2" fmla="*/ 354750 h 565300"/>
              <a:gd name="connsiteX3" fmla="*/ 208268 w 606862"/>
              <a:gd name="connsiteY3" fmla="*/ 368033 h 565300"/>
              <a:gd name="connsiteX4" fmla="*/ 206282 w 606862"/>
              <a:gd name="connsiteY4" fmla="*/ 369421 h 565300"/>
              <a:gd name="connsiteX5" fmla="*/ 204992 w 606862"/>
              <a:gd name="connsiteY5" fmla="*/ 373584 h 565300"/>
              <a:gd name="connsiteX6" fmla="*/ 207870 w 606862"/>
              <a:gd name="connsiteY6" fmla="*/ 401836 h 565300"/>
              <a:gd name="connsiteX7" fmla="*/ 211742 w 606862"/>
              <a:gd name="connsiteY7" fmla="*/ 406396 h 565300"/>
              <a:gd name="connsiteX8" fmla="*/ 213132 w 606862"/>
              <a:gd name="connsiteY8" fmla="*/ 406594 h 565300"/>
              <a:gd name="connsiteX9" fmla="*/ 217400 w 606862"/>
              <a:gd name="connsiteY9" fmla="*/ 404413 h 565300"/>
              <a:gd name="connsiteX10" fmla="*/ 232390 w 606862"/>
              <a:gd name="connsiteY10" fmla="*/ 384687 h 565300"/>
              <a:gd name="connsiteX11" fmla="*/ 233482 w 606862"/>
              <a:gd name="connsiteY11" fmla="*/ 381415 h 565300"/>
              <a:gd name="connsiteX12" fmla="*/ 233383 w 606862"/>
              <a:gd name="connsiteY12" fmla="*/ 349694 h 565300"/>
              <a:gd name="connsiteX13" fmla="*/ 230901 w 606862"/>
              <a:gd name="connsiteY13" fmla="*/ 345134 h 565300"/>
              <a:gd name="connsiteX14" fmla="*/ 225640 w 606862"/>
              <a:gd name="connsiteY14" fmla="*/ 344936 h 565300"/>
              <a:gd name="connsiteX15" fmla="*/ 158236 w 606862"/>
              <a:gd name="connsiteY15" fmla="*/ 344936 h 565300"/>
              <a:gd name="connsiteX16" fmla="*/ 152974 w 606862"/>
              <a:gd name="connsiteY16" fmla="*/ 345134 h 565300"/>
              <a:gd name="connsiteX17" fmla="*/ 150393 w 606862"/>
              <a:gd name="connsiteY17" fmla="*/ 349694 h 565300"/>
              <a:gd name="connsiteX18" fmla="*/ 150393 w 606862"/>
              <a:gd name="connsiteY18" fmla="*/ 381415 h 565300"/>
              <a:gd name="connsiteX19" fmla="*/ 151485 w 606862"/>
              <a:gd name="connsiteY19" fmla="*/ 384687 h 565300"/>
              <a:gd name="connsiteX20" fmla="*/ 166475 w 606862"/>
              <a:gd name="connsiteY20" fmla="*/ 404512 h 565300"/>
              <a:gd name="connsiteX21" fmla="*/ 170644 w 606862"/>
              <a:gd name="connsiteY21" fmla="*/ 406594 h 565300"/>
              <a:gd name="connsiteX22" fmla="*/ 172133 w 606862"/>
              <a:gd name="connsiteY22" fmla="*/ 406396 h 565300"/>
              <a:gd name="connsiteX23" fmla="*/ 176005 w 606862"/>
              <a:gd name="connsiteY23" fmla="*/ 401836 h 565300"/>
              <a:gd name="connsiteX24" fmla="*/ 178884 w 606862"/>
              <a:gd name="connsiteY24" fmla="*/ 373584 h 565300"/>
              <a:gd name="connsiteX25" fmla="*/ 177593 w 606862"/>
              <a:gd name="connsiteY25" fmla="*/ 369421 h 565300"/>
              <a:gd name="connsiteX26" fmla="*/ 175509 w 606862"/>
              <a:gd name="connsiteY26" fmla="*/ 368033 h 565300"/>
              <a:gd name="connsiteX27" fmla="*/ 175509 w 606862"/>
              <a:gd name="connsiteY27" fmla="*/ 354750 h 565300"/>
              <a:gd name="connsiteX28" fmla="*/ 171141 w 606862"/>
              <a:gd name="connsiteY28" fmla="*/ 349595 h 565300"/>
              <a:gd name="connsiteX29" fmla="*/ 158236 w 606862"/>
              <a:gd name="connsiteY29" fmla="*/ 344936 h 565300"/>
              <a:gd name="connsiteX30" fmla="*/ 166475 w 606862"/>
              <a:gd name="connsiteY30" fmla="*/ 201992 h 565300"/>
              <a:gd name="connsiteX31" fmla="*/ 129547 w 606862"/>
              <a:gd name="connsiteY31" fmla="*/ 211706 h 565300"/>
              <a:gd name="connsiteX32" fmla="*/ 126569 w 606862"/>
              <a:gd name="connsiteY32" fmla="*/ 216464 h 565300"/>
              <a:gd name="connsiteX33" fmla="*/ 126569 w 606862"/>
              <a:gd name="connsiteY33" fmla="*/ 225981 h 565300"/>
              <a:gd name="connsiteX34" fmla="*/ 124385 w 606862"/>
              <a:gd name="connsiteY34" fmla="*/ 225981 h 565300"/>
              <a:gd name="connsiteX35" fmla="*/ 119124 w 606862"/>
              <a:gd name="connsiteY35" fmla="*/ 231334 h 565300"/>
              <a:gd name="connsiteX36" fmla="*/ 119124 w 606862"/>
              <a:gd name="connsiteY36" fmla="*/ 240057 h 565300"/>
              <a:gd name="connsiteX37" fmla="*/ 121506 w 606862"/>
              <a:gd name="connsiteY37" fmla="*/ 244518 h 565300"/>
              <a:gd name="connsiteX38" fmla="*/ 126668 w 606862"/>
              <a:gd name="connsiteY38" fmla="*/ 247888 h 565300"/>
              <a:gd name="connsiteX39" fmla="*/ 126966 w 606862"/>
              <a:gd name="connsiteY39" fmla="*/ 250069 h 565300"/>
              <a:gd name="connsiteX40" fmla="*/ 146026 w 606862"/>
              <a:gd name="connsiteY40" fmla="*/ 294083 h 565300"/>
              <a:gd name="connsiteX41" fmla="*/ 177593 w 606862"/>
              <a:gd name="connsiteY41" fmla="*/ 321442 h 565300"/>
              <a:gd name="connsiteX42" fmla="*/ 206183 w 606862"/>
              <a:gd name="connsiteY42" fmla="*/ 321442 h 565300"/>
              <a:gd name="connsiteX43" fmla="*/ 237751 w 606862"/>
              <a:gd name="connsiteY43" fmla="*/ 294083 h 565300"/>
              <a:gd name="connsiteX44" fmla="*/ 256910 w 606862"/>
              <a:gd name="connsiteY44" fmla="*/ 250069 h 565300"/>
              <a:gd name="connsiteX45" fmla="*/ 257207 w 606862"/>
              <a:gd name="connsiteY45" fmla="*/ 247888 h 565300"/>
              <a:gd name="connsiteX46" fmla="*/ 262369 w 606862"/>
              <a:gd name="connsiteY46" fmla="*/ 244518 h 565300"/>
              <a:gd name="connsiteX47" fmla="*/ 264752 w 606862"/>
              <a:gd name="connsiteY47" fmla="*/ 240057 h 565300"/>
              <a:gd name="connsiteX48" fmla="*/ 264752 w 606862"/>
              <a:gd name="connsiteY48" fmla="*/ 231334 h 565300"/>
              <a:gd name="connsiteX49" fmla="*/ 259391 w 606862"/>
              <a:gd name="connsiteY49" fmla="*/ 225981 h 565300"/>
              <a:gd name="connsiteX50" fmla="*/ 256513 w 606862"/>
              <a:gd name="connsiteY50" fmla="*/ 225981 h 565300"/>
              <a:gd name="connsiteX51" fmla="*/ 254825 w 606862"/>
              <a:gd name="connsiteY51" fmla="*/ 224197 h 565300"/>
              <a:gd name="connsiteX52" fmla="*/ 249762 w 606862"/>
              <a:gd name="connsiteY52" fmla="*/ 223800 h 565300"/>
              <a:gd name="connsiteX53" fmla="*/ 228717 w 606862"/>
              <a:gd name="connsiteY53" fmla="*/ 228657 h 565300"/>
              <a:gd name="connsiteX54" fmla="*/ 196057 w 606862"/>
              <a:gd name="connsiteY54" fmla="*/ 213788 h 565300"/>
              <a:gd name="connsiteX55" fmla="*/ 166475 w 606862"/>
              <a:gd name="connsiteY55" fmla="*/ 201992 h 565300"/>
              <a:gd name="connsiteX56" fmla="*/ 178487 w 606862"/>
              <a:gd name="connsiteY56" fmla="*/ 100979 h 565300"/>
              <a:gd name="connsiteX57" fmla="*/ 205389 w 606862"/>
              <a:gd name="connsiteY57" fmla="*/ 100979 h 565300"/>
              <a:gd name="connsiteX58" fmla="*/ 288477 w 606862"/>
              <a:gd name="connsiteY58" fmla="*/ 183950 h 565300"/>
              <a:gd name="connsiteX59" fmla="*/ 288477 w 606862"/>
              <a:gd name="connsiteY59" fmla="*/ 210021 h 565300"/>
              <a:gd name="connsiteX60" fmla="*/ 293242 w 606862"/>
              <a:gd name="connsiteY60" fmla="*/ 224890 h 565300"/>
              <a:gd name="connsiteX61" fmla="*/ 293242 w 606862"/>
              <a:gd name="connsiteY61" fmla="*/ 243428 h 565300"/>
              <a:gd name="connsiteX62" fmla="*/ 284109 w 606862"/>
              <a:gd name="connsiteY62" fmla="*/ 262956 h 565300"/>
              <a:gd name="connsiteX63" fmla="*/ 278749 w 606862"/>
              <a:gd name="connsiteY63" fmla="*/ 277132 h 565300"/>
              <a:gd name="connsiteX64" fmla="*/ 260781 w 606862"/>
              <a:gd name="connsiteY64" fmla="*/ 310637 h 565300"/>
              <a:gd name="connsiteX65" fmla="*/ 248670 w 606862"/>
              <a:gd name="connsiteY65" fmla="*/ 326101 h 565300"/>
              <a:gd name="connsiteX66" fmla="*/ 257704 w 606862"/>
              <a:gd name="connsiteY66" fmla="*/ 337303 h 565300"/>
              <a:gd name="connsiteX67" fmla="*/ 316968 w 606862"/>
              <a:gd name="connsiteY67" fmla="*/ 355245 h 565300"/>
              <a:gd name="connsiteX68" fmla="*/ 383875 w 606862"/>
              <a:gd name="connsiteY68" fmla="*/ 549638 h 565300"/>
              <a:gd name="connsiteX69" fmla="*/ 368091 w 606862"/>
              <a:gd name="connsiteY69" fmla="*/ 565300 h 565300"/>
              <a:gd name="connsiteX70" fmla="*/ 15685 w 606862"/>
              <a:gd name="connsiteY70" fmla="*/ 565300 h 565300"/>
              <a:gd name="connsiteX71" fmla="*/ 0 w 606862"/>
              <a:gd name="connsiteY71" fmla="*/ 549638 h 565300"/>
              <a:gd name="connsiteX72" fmla="*/ 199 w 606862"/>
              <a:gd name="connsiteY72" fmla="*/ 547159 h 565300"/>
              <a:gd name="connsiteX73" fmla="*/ 66908 w 606862"/>
              <a:gd name="connsiteY73" fmla="*/ 355245 h 565300"/>
              <a:gd name="connsiteX74" fmla="*/ 126172 w 606862"/>
              <a:gd name="connsiteY74" fmla="*/ 337303 h 565300"/>
              <a:gd name="connsiteX75" fmla="*/ 135205 w 606862"/>
              <a:gd name="connsiteY75" fmla="*/ 326101 h 565300"/>
              <a:gd name="connsiteX76" fmla="*/ 123094 w 606862"/>
              <a:gd name="connsiteY76" fmla="*/ 310637 h 565300"/>
              <a:gd name="connsiteX77" fmla="*/ 105127 w 606862"/>
              <a:gd name="connsiteY77" fmla="*/ 277132 h 565300"/>
              <a:gd name="connsiteX78" fmla="*/ 99766 w 606862"/>
              <a:gd name="connsiteY78" fmla="*/ 262956 h 565300"/>
              <a:gd name="connsiteX79" fmla="*/ 90633 w 606862"/>
              <a:gd name="connsiteY79" fmla="*/ 243428 h 565300"/>
              <a:gd name="connsiteX80" fmla="*/ 90633 w 606862"/>
              <a:gd name="connsiteY80" fmla="*/ 224890 h 565300"/>
              <a:gd name="connsiteX81" fmla="*/ 95398 w 606862"/>
              <a:gd name="connsiteY81" fmla="*/ 210021 h 565300"/>
              <a:gd name="connsiteX82" fmla="*/ 95398 w 606862"/>
              <a:gd name="connsiteY82" fmla="*/ 183950 h 565300"/>
              <a:gd name="connsiteX83" fmla="*/ 178487 w 606862"/>
              <a:gd name="connsiteY83" fmla="*/ 100979 h 565300"/>
              <a:gd name="connsiteX84" fmla="*/ 479606 w 606862"/>
              <a:gd name="connsiteY84" fmla="*/ 93305 h 565300"/>
              <a:gd name="connsiteX85" fmla="*/ 497278 w 606862"/>
              <a:gd name="connsiteY85" fmla="*/ 106483 h 565300"/>
              <a:gd name="connsiteX86" fmla="*/ 506710 w 606862"/>
              <a:gd name="connsiteY86" fmla="*/ 172472 h 565300"/>
              <a:gd name="connsiteX87" fmla="*/ 493505 w 606862"/>
              <a:gd name="connsiteY87" fmla="*/ 190109 h 565300"/>
              <a:gd name="connsiteX88" fmla="*/ 491222 w 606862"/>
              <a:gd name="connsiteY88" fmla="*/ 190208 h 565300"/>
              <a:gd name="connsiteX89" fmla="*/ 475833 w 606862"/>
              <a:gd name="connsiteY89" fmla="*/ 176832 h 565300"/>
              <a:gd name="connsiteX90" fmla="*/ 471862 w 606862"/>
              <a:gd name="connsiteY90" fmla="*/ 148989 h 565300"/>
              <a:gd name="connsiteX91" fmla="*/ 424107 w 606862"/>
              <a:gd name="connsiteY91" fmla="*/ 213789 h 565300"/>
              <a:gd name="connsiteX92" fmla="*/ 405244 w 606862"/>
              <a:gd name="connsiteY92" fmla="*/ 218843 h 565300"/>
              <a:gd name="connsiteX93" fmla="*/ 327506 w 606862"/>
              <a:gd name="connsiteY93" fmla="*/ 184758 h 565300"/>
              <a:gd name="connsiteX94" fmla="*/ 323237 w 606862"/>
              <a:gd name="connsiteY94" fmla="*/ 189415 h 565300"/>
              <a:gd name="connsiteX95" fmla="*/ 316486 w 606862"/>
              <a:gd name="connsiteY95" fmla="*/ 152061 h 565300"/>
              <a:gd name="connsiteX96" fmla="*/ 329790 w 606862"/>
              <a:gd name="connsiteY96" fmla="*/ 151665 h 565300"/>
              <a:gd name="connsiteX97" fmla="*/ 406336 w 606862"/>
              <a:gd name="connsiteY97" fmla="*/ 185254 h 565300"/>
              <a:gd name="connsiteX98" fmla="*/ 447538 w 606862"/>
              <a:gd name="connsiteY98" fmla="*/ 129371 h 565300"/>
              <a:gd name="connsiteX99" fmla="*/ 417952 w 606862"/>
              <a:gd name="connsiteY99" fmla="*/ 133632 h 565300"/>
              <a:gd name="connsiteX100" fmla="*/ 400280 w 606862"/>
              <a:gd name="connsiteY100" fmla="*/ 120355 h 565300"/>
              <a:gd name="connsiteX101" fmla="*/ 413484 w 606862"/>
              <a:gd name="connsiteY101" fmla="*/ 102718 h 565300"/>
              <a:gd name="connsiteX102" fmla="*/ 183273 w 606862"/>
              <a:gd name="connsiteY102" fmla="*/ 0 h 565300"/>
              <a:gd name="connsiteX103" fmla="*/ 580456 w 606862"/>
              <a:gd name="connsiteY103" fmla="*/ 0 h 565300"/>
              <a:gd name="connsiteX104" fmla="*/ 606862 w 606862"/>
              <a:gd name="connsiteY104" fmla="*/ 26468 h 565300"/>
              <a:gd name="connsiteX105" fmla="*/ 594850 w 606862"/>
              <a:gd name="connsiteY105" fmla="*/ 48575 h 565300"/>
              <a:gd name="connsiteX106" fmla="*/ 594850 w 606862"/>
              <a:gd name="connsiteY106" fmla="*/ 299675 h 565300"/>
              <a:gd name="connsiteX107" fmla="*/ 577776 w 606862"/>
              <a:gd name="connsiteY107" fmla="*/ 316627 h 565300"/>
              <a:gd name="connsiteX108" fmla="*/ 304086 w 606862"/>
              <a:gd name="connsiteY108" fmla="*/ 316627 h 565300"/>
              <a:gd name="connsiteX109" fmla="*/ 310439 w 606862"/>
              <a:gd name="connsiteY109" fmla="*/ 302154 h 565300"/>
              <a:gd name="connsiteX110" fmla="*/ 314410 w 606862"/>
              <a:gd name="connsiteY110" fmla="*/ 292340 h 565300"/>
              <a:gd name="connsiteX111" fmla="*/ 320962 w 606862"/>
              <a:gd name="connsiteY111" fmla="*/ 282625 h 565300"/>
              <a:gd name="connsiteX112" fmla="*/ 560801 w 606862"/>
              <a:gd name="connsiteY112" fmla="*/ 282625 h 565300"/>
              <a:gd name="connsiteX113" fmla="*/ 560801 w 606862"/>
              <a:gd name="connsiteY113" fmla="*/ 52837 h 565300"/>
              <a:gd name="connsiteX114" fmla="*/ 203028 w 606862"/>
              <a:gd name="connsiteY114" fmla="*/ 52837 h 565300"/>
              <a:gd name="connsiteX115" fmla="*/ 203028 w 606862"/>
              <a:gd name="connsiteY115" fmla="*/ 71871 h 565300"/>
              <a:gd name="connsiteX116" fmla="*/ 174835 w 606862"/>
              <a:gd name="connsiteY116" fmla="*/ 71871 h 565300"/>
              <a:gd name="connsiteX117" fmla="*/ 168879 w 606862"/>
              <a:gd name="connsiteY117" fmla="*/ 72069 h 565300"/>
              <a:gd name="connsiteX118" fmla="*/ 168879 w 606862"/>
              <a:gd name="connsiteY118" fmla="*/ 48575 h 565300"/>
              <a:gd name="connsiteX119" fmla="*/ 156867 w 606862"/>
              <a:gd name="connsiteY119" fmla="*/ 26468 h 565300"/>
              <a:gd name="connsiteX120" fmla="*/ 183273 w 606862"/>
              <a:gd name="connsiteY120" fmla="*/ 0 h 56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606862" h="565300">
                <a:moveTo>
                  <a:pt x="225640" y="344936"/>
                </a:moveTo>
                <a:cubicBezTo>
                  <a:pt x="221272" y="347315"/>
                  <a:pt x="216904" y="348802"/>
                  <a:pt x="212735" y="349595"/>
                </a:cubicBezTo>
                <a:cubicBezTo>
                  <a:pt x="210154" y="349991"/>
                  <a:pt x="208268" y="352172"/>
                  <a:pt x="208268" y="354750"/>
                </a:cubicBezTo>
                <a:lnTo>
                  <a:pt x="208268" y="368033"/>
                </a:lnTo>
                <a:cubicBezTo>
                  <a:pt x="207573" y="368330"/>
                  <a:pt x="206878" y="368826"/>
                  <a:pt x="206282" y="369421"/>
                </a:cubicBezTo>
                <a:cubicBezTo>
                  <a:pt x="205289" y="370511"/>
                  <a:pt x="204793" y="371998"/>
                  <a:pt x="204992" y="373584"/>
                </a:cubicBezTo>
                <a:lnTo>
                  <a:pt x="207870" y="401836"/>
                </a:lnTo>
                <a:cubicBezTo>
                  <a:pt x="208069" y="404017"/>
                  <a:pt x="209657" y="405801"/>
                  <a:pt x="211742" y="406396"/>
                </a:cubicBezTo>
                <a:cubicBezTo>
                  <a:pt x="212238" y="406495"/>
                  <a:pt x="212735" y="406594"/>
                  <a:pt x="213132" y="406594"/>
                </a:cubicBezTo>
                <a:cubicBezTo>
                  <a:pt x="214819" y="406594"/>
                  <a:pt x="216408" y="405801"/>
                  <a:pt x="217400" y="404413"/>
                </a:cubicBezTo>
                <a:lnTo>
                  <a:pt x="232390" y="384687"/>
                </a:lnTo>
                <a:cubicBezTo>
                  <a:pt x="233085" y="383695"/>
                  <a:pt x="233383" y="382605"/>
                  <a:pt x="233482" y="381415"/>
                </a:cubicBezTo>
                <a:lnTo>
                  <a:pt x="233383" y="349694"/>
                </a:lnTo>
                <a:cubicBezTo>
                  <a:pt x="233383" y="347811"/>
                  <a:pt x="232489" y="346026"/>
                  <a:pt x="230901" y="345134"/>
                </a:cubicBezTo>
                <a:cubicBezTo>
                  <a:pt x="229213" y="344143"/>
                  <a:pt x="227228" y="344143"/>
                  <a:pt x="225640" y="344936"/>
                </a:cubicBezTo>
                <a:close/>
                <a:moveTo>
                  <a:pt x="158236" y="344936"/>
                </a:moveTo>
                <a:cubicBezTo>
                  <a:pt x="156548" y="344044"/>
                  <a:pt x="154563" y="344143"/>
                  <a:pt x="152974" y="345134"/>
                </a:cubicBezTo>
                <a:cubicBezTo>
                  <a:pt x="151386" y="346026"/>
                  <a:pt x="150393" y="347811"/>
                  <a:pt x="150393" y="349694"/>
                </a:cubicBezTo>
                <a:lnTo>
                  <a:pt x="150393" y="381415"/>
                </a:lnTo>
                <a:cubicBezTo>
                  <a:pt x="150393" y="382605"/>
                  <a:pt x="150791" y="383695"/>
                  <a:pt x="151485" y="384687"/>
                </a:cubicBezTo>
                <a:lnTo>
                  <a:pt x="166475" y="404512"/>
                </a:lnTo>
                <a:cubicBezTo>
                  <a:pt x="167468" y="405801"/>
                  <a:pt x="169056" y="406594"/>
                  <a:pt x="170644" y="406594"/>
                </a:cubicBezTo>
                <a:cubicBezTo>
                  <a:pt x="171141" y="406594"/>
                  <a:pt x="171637" y="406495"/>
                  <a:pt x="172133" y="406396"/>
                </a:cubicBezTo>
                <a:cubicBezTo>
                  <a:pt x="174218" y="405801"/>
                  <a:pt x="175707" y="404017"/>
                  <a:pt x="176005" y="401836"/>
                </a:cubicBezTo>
                <a:lnTo>
                  <a:pt x="178884" y="373584"/>
                </a:lnTo>
                <a:cubicBezTo>
                  <a:pt x="179082" y="372097"/>
                  <a:pt x="178586" y="370511"/>
                  <a:pt x="177593" y="369421"/>
                </a:cubicBezTo>
                <a:cubicBezTo>
                  <a:pt x="176998" y="368826"/>
                  <a:pt x="176303" y="368330"/>
                  <a:pt x="175509" y="368033"/>
                </a:cubicBezTo>
                <a:lnTo>
                  <a:pt x="175509" y="354750"/>
                </a:lnTo>
                <a:cubicBezTo>
                  <a:pt x="175509" y="352172"/>
                  <a:pt x="173722" y="349991"/>
                  <a:pt x="171141" y="349595"/>
                </a:cubicBezTo>
                <a:cubicBezTo>
                  <a:pt x="166971" y="348802"/>
                  <a:pt x="162604" y="347216"/>
                  <a:pt x="158236" y="344936"/>
                </a:cubicBezTo>
                <a:close/>
                <a:moveTo>
                  <a:pt x="166475" y="201992"/>
                </a:moveTo>
                <a:cubicBezTo>
                  <a:pt x="151386" y="201992"/>
                  <a:pt x="136893" y="208038"/>
                  <a:pt x="129547" y="211706"/>
                </a:cubicBezTo>
                <a:cubicBezTo>
                  <a:pt x="127760" y="212598"/>
                  <a:pt x="126569" y="214482"/>
                  <a:pt x="126569" y="216464"/>
                </a:cubicBezTo>
                <a:lnTo>
                  <a:pt x="126569" y="225981"/>
                </a:lnTo>
                <a:lnTo>
                  <a:pt x="124385" y="225981"/>
                </a:lnTo>
                <a:cubicBezTo>
                  <a:pt x="121506" y="225981"/>
                  <a:pt x="119124" y="228360"/>
                  <a:pt x="119124" y="231334"/>
                </a:cubicBezTo>
                <a:lnTo>
                  <a:pt x="119124" y="240057"/>
                </a:lnTo>
                <a:cubicBezTo>
                  <a:pt x="119124" y="241842"/>
                  <a:pt x="120017" y="243527"/>
                  <a:pt x="121506" y="244518"/>
                </a:cubicBezTo>
                <a:lnTo>
                  <a:pt x="126668" y="247888"/>
                </a:lnTo>
                <a:lnTo>
                  <a:pt x="126966" y="250069"/>
                </a:lnTo>
                <a:cubicBezTo>
                  <a:pt x="128653" y="262758"/>
                  <a:pt x="135801" y="279213"/>
                  <a:pt x="146026" y="294083"/>
                </a:cubicBezTo>
                <a:cubicBezTo>
                  <a:pt x="159129" y="313016"/>
                  <a:pt x="171339" y="321442"/>
                  <a:pt x="177593" y="321442"/>
                </a:cubicBezTo>
                <a:lnTo>
                  <a:pt x="206183" y="321442"/>
                </a:lnTo>
                <a:cubicBezTo>
                  <a:pt x="212536" y="321442"/>
                  <a:pt x="224746" y="313016"/>
                  <a:pt x="237751" y="294083"/>
                </a:cubicBezTo>
                <a:cubicBezTo>
                  <a:pt x="248075" y="279213"/>
                  <a:pt x="255222" y="262758"/>
                  <a:pt x="256910" y="250069"/>
                </a:cubicBezTo>
                <a:lnTo>
                  <a:pt x="257207" y="247888"/>
                </a:lnTo>
                <a:lnTo>
                  <a:pt x="262369" y="244518"/>
                </a:lnTo>
                <a:cubicBezTo>
                  <a:pt x="263858" y="243527"/>
                  <a:pt x="264752" y="241842"/>
                  <a:pt x="264752" y="240057"/>
                </a:cubicBezTo>
                <a:lnTo>
                  <a:pt x="264752" y="231334"/>
                </a:lnTo>
                <a:cubicBezTo>
                  <a:pt x="264752" y="228360"/>
                  <a:pt x="262369" y="225981"/>
                  <a:pt x="259391" y="225981"/>
                </a:cubicBezTo>
                <a:lnTo>
                  <a:pt x="256513" y="225981"/>
                </a:lnTo>
                <a:cubicBezTo>
                  <a:pt x="256115" y="225287"/>
                  <a:pt x="255520" y="224692"/>
                  <a:pt x="254825" y="224197"/>
                </a:cubicBezTo>
                <a:cubicBezTo>
                  <a:pt x="253336" y="223205"/>
                  <a:pt x="251450" y="223106"/>
                  <a:pt x="249762" y="223800"/>
                </a:cubicBezTo>
                <a:cubicBezTo>
                  <a:pt x="242615" y="226972"/>
                  <a:pt x="235567" y="228657"/>
                  <a:pt x="228717" y="228657"/>
                </a:cubicBezTo>
                <a:cubicBezTo>
                  <a:pt x="216606" y="228657"/>
                  <a:pt x="205587" y="223602"/>
                  <a:pt x="196057" y="213788"/>
                </a:cubicBezTo>
                <a:cubicBezTo>
                  <a:pt x="188414" y="205957"/>
                  <a:pt x="178487" y="201992"/>
                  <a:pt x="166475" y="201992"/>
                </a:cubicBezTo>
                <a:close/>
                <a:moveTo>
                  <a:pt x="178487" y="100979"/>
                </a:moveTo>
                <a:lnTo>
                  <a:pt x="205389" y="100979"/>
                </a:lnTo>
                <a:cubicBezTo>
                  <a:pt x="251152" y="100979"/>
                  <a:pt x="288477" y="138152"/>
                  <a:pt x="288477" y="183950"/>
                </a:cubicBezTo>
                <a:lnTo>
                  <a:pt x="288477" y="210021"/>
                </a:lnTo>
                <a:cubicBezTo>
                  <a:pt x="291555" y="214383"/>
                  <a:pt x="293242" y="219537"/>
                  <a:pt x="293242" y="224890"/>
                </a:cubicBezTo>
                <a:lnTo>
                  <a:pt x="293242" y="243428"/>
                </a:lnTo>
                <a:cubicBezTo>
                  <a:pt x="293242" y="250961"/>
                  <a:pt x="289867" y="258198"/>
                  <a:pt x="284109" y="262956"/>
                </a:cubicBezTo>
                <a:cubicBezTo>
                  <a:pt x="282620" y="267615"/>
                  <a:pt x="280834" y="272373"/>
                  <a:pt x="278749" y="277132"/>
                </a:cubicBezTo>
                <a:cubicBezTo>
                  <a:pt x="274381" y="288234"/>
                  <a:pt x="268226" y="299832"/>
                  <a:pt x="260781" y="310637"/>
                </a:cubicBezTo>
                <a:cubicBezTo>
                  <a:pt x="257704" y="315197"/>
                  <a:pt x="253534" y="320649"/>
                  <a:pt x="248670" y="326101"/>
                </a:cubicBezTo>
                <a:cubicBezTo>
                  <a:pt x="253137" y="329273"/>
                  <a:pt x="256314" y="332941"/>
                  <a:pt x="257704" y="337303"/>
                </a:cubicBezTo>
                <a:lnTo>
                  <a:pt x="316968" y="355245"/>
                </a:lnTo>
                <a:cubicBezTo>
                  <a:pt x="358661" y="367240"/>
                  <a:pt x="383875" y="542104"/>
                  <a:pt x="383875" y="549638"/>
                </a:cubicBezTo>
                <a:cubicBezTo>
                  <a:pt x="383875" y="558262"/>
                  <a:pt x="376827" y="565300"/>
                  <a:pt x="368091" y="565300"/>
                </a:cubicBezTo>
                <a:lnTo>
                  <a:pt x="15685" y="565300"/>
                </a:lnTo>
                <a:cubicBezTo>
                  <a:pt x="7048" y="565300"/>
                  <a:pt x="0" y="558262"/>
                  <a:pt x="0" y="549638"/>
                </a:cubicBezTo>
                <a:cubicBezTo>
                  <a:pt x="0" y="548745"/>
                  <a:pt x="100" y="547952"/>
                  <a:pt x="199" y="547159"/>
                </a:cubicBezTo>
                <a:cubicBezTo>
                  <a:pt x="199" y="547159"/>
                  <a:pt x="25215" y="367240"/>
                  <a:pt x="66908" y="355245"/>
                </a:cubicBezTo>
                <a:lnTo>
                  <a:pt x="126172" y="337303"/>
                </a:lnTo>
                <a:cubicBezTo>
                  <a:pt x="127562" y="332941"/>
                  <a:pt x="130738" y="329273"/>
                  <a:pt x="135205" y="326101"/>
                </a:cubicBezTo>
                <a:cubicBezTo>
                  <a:pt x="130341" y="320649"/>
                  <a:pt x="126172" y="315197"/>
                  <a:pt x="123094" y="310637"/>
                </a:cubicBezTo>
                <a:cubicBezTo>
                  <a:pt x="115649" y="299832"/>
                  <a:pt x="109395" y="288234"/>
                  <a:pt x="105127" y="277132"/>
                </a:cubicBezTo>
                <a:cubicBezTo>
                  <a:pt x="103042" y="272373"/>
                  <a:pt x="101255" y="267615"/>
                  <a:pt x="99766" y="262956"/>
                </a:cubicBezTo>
                <a:cubicBezTo>
                  <a:pt x="94008" y="258099"/>
                  <a:pt x="90633" y="250961"/>
                  <a:pt x="90633" y="243428"/>
                </a:cubicBezTo>
                <a:lnTo>
                  <a:pt x="90633" y="224890"/>
                </a:lnTo>
                <a:cubicBezTo>
                  <a:pt x="90633" y="219537"/>
                  <a:pt x="92321" y="214383"/>
                  <a:pt x="95398" y="210021"/>
                </a:cubicBezTo>
                <a:lnTo>
                  <a:pt x="95398" y="183950"/>
                </a:lnTo>
                <a:cubicBezTo>
                  <a:pt x="95398" y="138152"/>
                  <a:pt x="132624" y="100979"/>
                  <a:pt x="178487" y="100979"/>
                </a:cubicBezTo>
                <a:close/>
                <a:moveTo>
                  <a:pt x="479606" y="93305"/>
                </a:moveTo>
                <a:cubicBezTo>
                  <a:pt x="488144" y="92017"/>
                  <a:pt x="496086" y="97962"/>
                  <a:pt x="497278" y="106483"/>
                </a:cubicBezTo>
                <a:lnTo>
                  <a:pt x="506710" y="172472"/>
                </a:lnTo>
                <a:cubicBezTo>
                  <a:pt x="508000" y="180993"/>
                  <a:pt x="502043" y="188821"/>
                  <a:pt x="493505" y="190109"/>
                </a:cubicBezTo>
                <a:cubicBezTo>
                  <a:pt x="492711" y="190208"/>
                  <a:pt x="492016" y="190208"/>
                  <a:pt x="491222" y="190208"/>
                </a:cubicBezTo>
                <a:cubicBezTo>
                  <a:pt x="483676" y="190208"/>
                  <a:pt x="476925" y="184659"/>
                  <a:pt x="475833" y="176832"/>
                </a:cubicBezTo>
                <a:lnTo>
                  <a:pt x="471862" y="148989"/>
                </a:lnTo>
                <a:lnTo>
                  <a:pt x="424107" y="213789"/>
                </a:lnTo>
                <a:cubicBezTo>
                  <a:pt x="419739" y="219635"/>
                  <a:pt x="411896" y="221716"/>
                  <a:pt x="405244" y="218843"/>
                </a:cubicBezTo>
                <a:lnTo>
                  <a:pt x="327506" y="184758"/>
                </a:lnTo>
                <a:lnTo>
                  <a:pt x="323237" y="189415"/>
                </a:lnTo>
                <a:cubicBezTo>
                  <a:pt x="322940" y="176336"/>
                  <a:pt x="320557" y="163753"/>
                  <a:pt x="316486" y="152061"/>
                </a:cubicBezTo>
                <a:cubicBezTo>
                  <a:pt x="320557" y="149980"/>
                  <a:pt x="325422" y="149782"/>
                  <a:pt x="329790" y="151665"/>
                </a:cubicBezTo>
                <a:lnTo>
                  <a:pt x="406336" y="185254"/>
                </a:lnTo>
                <a:lnTo>
                  <a:pt x="447538" y="129371"/>
                </a:lnTo>
                <a:lnTo>
                  <a:pt x="417952" y="133632"/>
                </a:lnTo>
                <a:cubicBezTo>
                  <a:pt x="409414" y="134821"/>
                  <a:pt x="401471" y="128876"/>
                  <a:pt x="400280" y="120355"/>
                </a:cubicBezTo>
                <a:cubicBezTo>
                  <a:pt x="398989" y="111834"/>
                  <a:pt x="404946" y="104006"/>
                  <a:pt x="413484" y="102718"/>
                </a:cubicBezTo>
                <a:close/>
                <a:moveTo>
                  <a:pt x="183273" y="0"/>
                </a:moveTo>
                <a:lnTo>
                  <a:pt x="580456" y="0"/>
                </a:lnTo>
                <a:cubicBezTo>
                  <a:pt x="595049" y="0"/>
                  <a:pt x="606862" y="11896"/>
                  <a:pt x="606862" y="26468"/>
                </a:cubicBezTo>
                <a:cubicBezTo>
                  <a:pt x="606862" y="35687"/>
                  <a:pt x="602097" y="43816"/>
                  <a:pt x="594850" y="48575"/>
                </a:cubicBezTo>
                <a:lnTo>
                  <a:pt x="594850" y="299675"/>
                </a:lnTo>
                <a:cubicBezTo>
                  <a:pt x="594850" y="308994"/>
                  <a:pt x="587207" y="316627"/>
                  <a:pt x="577776" y="316627"/>
                </a:cubicBezTo>
                <a:lnTo>
                  <a:pt x="304086" y="316627"/>
                </a:lnTo>
                <a:cubicBezTo>
                  <a:pt x="306468" y="311770"/>
                  <a:pt x="308652" y="306912"/>
                  <a:pt x="310439" y="302154"/>
                </a:cubicBezTo>
                <a:cubicBezTo>
                  <a:pt x="311928" y="298882"/>
                  <a:pt x="313219" y="295611"/>
                  <a:pt x="314410" y="292340"/>
                </a:cubicBezTo>
                <a:cubicBezTo>
                  <a:pt x="316991" y="289267"/>
                  <a:pt x="319175" y="285995"/>
                  <a:pt x="320962" y="282625"/>
                </a:cubicBezTo>
                <a:lnTo>
                  <a:pt x="560801" y="282625"/>
                </a:lnTo>
                <a:lnTo>
                  <a:pt x="560801" y="52837"/>
                </a:lnTo>
                <a:lnTo>
                  <a:pt x="203028" y="52837"/>
                </a:lnTo>
                <a:lnTo>
                  <a:pt x="203028" y="71871"/>
                </a:lnTo>
                <a:lnTo>
                  <a:pt x="174835" y="71871"/>
                </a:lnTo>
                <a:cubicBezTo>
                  <a:pt x="172850" y="71871"/>
                  <a:pt x="170864" y="71970"/>
                  <a:pt x="168879" y="72069"/>
                </a:cubicBezTo>
                <a:lnTo>
                  <a:pt x="168879" y="48575"/>
                </a:lnTo>
                <a:cubicBezTo>
                  <a:pt x="161632" y="43816"/>
                  <a:pt x="156867" y="35687"/>
                  <a:pt x="156867" y="26468"/>
                </a:cubicBezTo>
                <a:cubicBezTo>
                  <a:pt x="156867" y="11896"/>
                  <a:pt x="168680" y="0"/>
                  <a:pt x="183273" y="0"/>
                </a:cubicBezTo>
                <a:close/>
              </a:path>
            </a:pathLst>
          </a:custGeom>
          <a:solidFill>
            <a:srgbClr val="7F7F7F"/>
          </a:solidFill>
          <a:ln w="3175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</a:defRPr>
            </a:lvl9pPr>
          </a:lstStyle>
          <a:p>
            <a:pPr algn="ctr" defTabSz="914400"/>
            <a:endParaRPr lang="zh-CN" altLang="en-US" sz="2000" b="1" i="1" dirty="0">
              <a:solidFill>
                <a:srgbClr val="C00000"/>
              </a:solidFill>
              <a:latin typeface="+mn-ea"/>
              <a:sym typeface="字魂58号-创中黑" panose="00000500000000000000" pitchFamily="2" charset="-122"/>
            </a:endParaRPr>
          </a:p>
        </p:txBody>
      </p:sp>
      <p:sp>
        <p:nvSpPr>
          <p:cNvPr id="98" name="ïṥḷîdè"/>
          <p:cNvSpPr/>
          <p:nvPr/>
        </p:nvSpPr>
        <p:spPr bwMode="auto">
          <a:xfrm>
            <a:off x="1704975" y="3995420"/>
            <a:ext cx="5133975" cy="514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indent="0" algn="l" fontAlgn="auto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sz="2000" b="1" dirty="0">
                <a:solidFill>
                  <a:srgbClr val="7F7F7F"/>
                </a:solidFill>
                <a:latin typeface="微软雅黑" panose="020B0503020204020204" charset="-122"/>
                <a:ea typeface="微软雅黑" panose="020B0503020204020204" charset="-122"/>
                <a:sym typeface="字魂58号-创中黑" panose="00000500000000000000" pitchFamily="2" charset="-122"/>
              </a:rPr>
              <a:t>传统线下授信模式</a:t>
            </a:r>
            <a:endParaRPr sz="2000" b="1" dirty="0">
              <a:solidFill>
                <a:srgbClr val="7F7F7F"/>
              </a:solidFill>
              <a:latin typeface="微软雅黑" panose="020B0503020204020204" charset="-122"/>
              <a:ea typeface="微软雅黑" panose="020B0503020204020204" charset="-122"/>
              <a:sym typeface="字魂58号-创中黑" panose="00000500000000000000" pitchFamily="2" charset="-122"/>
            </a:endParaRPr>
          </a:p>
        </p:txBody>
      </p:sp>
      <p:sp>
        <p:nvSpPr>
          <p:cNvPr id="99" name="文本框 98"/>
          <p:cNvSpPr txBox="1"/>
          <p:nvPr/>
        </p:nvSpPr>
        <p:spPr>
          <a:xfrm>
            <a:off x="1336675" y="5660390"/>
            <a:ext cx="4384675" cy="4572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 fontAlgn="auto">
              <a:lnSpc>
                <a:spcPct val="120000"/>
              </a:lnSpc>
            </a:pPr>
            <a:r>
              <a:rPr lang="zh-CN" altLang="en-US">
                <a:solidFill>
                  <a:srgbClr val="B3282E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•</a:t>
            </a:r>
            <a:r>
              <a:rPr lang="en-US" altLang="zh-CN">
                <a:solidFill>
                  <a:srgbClr val="B3282E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>
                <a:solidFill>
                  <a:srgbClr val="B3282E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网银支持传统保函开立申请</a:t>
            </a:r>
            <a:endParaRPr lang="zh-CN" altLang="en-US">
              <a:solidFill>
                <a:srgbClr val="B3282E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968375" y="3943985"/>
            <a:ext cx="173990" cy="2079625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/>
          </a:p>
        </p:txBody>
      </p:sp>
      <p:sp>
        <p:nvSpPr>
          <p:cNvPr id="117" name="矩形 116"/>
          <p:cNvSpPr/>
          <p:nvPr/>
        </p:nvSpPr>
        <p:spPr>
          <a:xfrm>
            <a:off x="1325245" y="4673600"/>
            <a:ext cx="1586865" cy="9867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/>
          </a:p>
        </p:txBody>
      </p:sp>
      <p:sp>
        <p:nvSpPr>
          <p:cNvPr id="118" name="文本框 117"/>
          <p:cNvSpPr txBox="1"/>
          <p:nvPr/>
        </p:nvSpPr>
        <p:spPr>
          <a:xfrm>
            <a:off x="1366520" y="4999990"/>
            <a:ext cx="1500505" cy="386080"/>
          </a:xfrm>
          <a:prstGeom prst="rect">
            <a:avLst/>
          </a:prstGeom>
          <a:noFill/>
          <a:ln w="6350" cmpd="sng">
            <a:solidFill>
              <a:schemeClr val="bg1"/>
            </a:solidFill>
            <a:prstDash val="solid"/>
          </a:ln>
        </p:spPr>
        <p:txBody>
          <a:bodyPr wrap="square" rtlCol="0">
            <a:spAutoFit/>
          </a:bodyPr>
          <a:p>
            <a:pPr algn="ctr">
              <a:lnSpc>
                <a:spcPct val="120000"/>
              </a:lnSpc>
              <a:buClrTx/>
              <a:buSzTx/>
              <a:buFontTx/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开户申请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119" name="组合 118"/>
          <p:cNvGrpSpPr/>
          <p:nvPr/>
        </p:nvGrpSpPr>
        <p:grpSpPr>
          <a:xfrm rot="0">
            <a:off x="3308350" y="4673600"/>
            <a:ext cx="1586865" cy="986790"/>
            <a:chOff x="1602" y="4547"/>
            <a:chExt cx="2499" cy="1287"/>
          </a:xfrm>
        </p:grpSpPr>
        <p:sp>
          <p:nvSpPr>
            <p:cNvPr id="123" name="矩形 122"/>
            <p:cNvSpPr/>
            <p:nvPr/>
          </p:nvSpPr>
          <p:spPr>
            <a:xfrm>
              <a:off x="1602" y="4547"/>
              <a:ext cx="2499" cy="1287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endParaRPr lang="zh-CN" altLang="en-US"/>
            </a:p>
          </p:txBody>
        </p:sp>
        <p:sp>
          <p:nvSpPr>
            <p:cNvPr id="124" name="文本框 123"/>
            <p:cNvSpPr txBox="1"/>
            <p:nvPr/>
          </p:nvSpPr>
          <p:spPr>
            <a:xfrm>
              <a:off x="1678" y="4749"/>
              <a:ext cx="2359" cy="934"/>
            </a:xfrm>
            <a:prstGeom prst="rect">
              <a:avLst/>
            </a:prstGeom>
            <a:noFill/>
            <a:ln w="6350" cmpd="sng">
              <a:solidFill>
                <a:schemeClr val="bg1"/>
              </a:solidFill>
              <a:prstDash val="solid"/>
            </a:ln>
          </p:spPr>
          <p:txBody>
            <a:bodyPr wrap="square" rtlCol="0">
              <a:noAutofit/>
            </a:bodyPr>
            <a:p>
              <a:pPr algn="ctr">
                <a:lnSpc>
                  <a:spcPct val="120000"/>
                </a:lnSpc>
                <a:buClrTx/>
                <a:buSzTx/>
                <a:buFontTx/>
              </a:pPr>
              <a:r>
                <a:rPr lang="zh-CN" altLang="en-US" sz="160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授信申请</a:t>
              </a:r>
              <a:r>
                <a:rPr lang="en-US" altLang="zh-CN" sz="160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/    </a:t>
              </a:r>
              <a:r>
                <a:rPr lang="zh-CN" altLang="en-US" sz="160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保证金</a:t>
              </a:r>
              <a:r>
                <a:rPr lang="zh-CN" altLang="en-US" sz="160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准备</a:t>
              </a:r>
              <a:endPara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128" name="组合 127"/>
          <p:cNvGrpSpPr/>
          <p:nvPr/>
        </p:nvGrpSpPr>
        <p:grpSpPr>
          <a:xfrm rot="0">
            <a:off x="5291455" y="4673600"/>
            <a:ext cx="1586865" cy="986790"/>
            <a:chOff x="1602" y="4547"/>
            <a:chExt cx="2499" cy="1287"/>
          </a:xfrm>
        </p:grpSpPr>
        <p:sp>
          <p:nvSpPr>
            <p:cNvPr id="130" name="矩形 129"/>
            <p:cNvSpPr/>
            <p:nvPr/>
          </p:nvSpPr>
          <p:spPr>
            <a:xfrm>
              <a:off x="1602" y="4547"/>
              <a:ext cx="2499" cy="1287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endParaRPr lang="zh-CN" altLang="en-US"/>
            </a:p>
          </p:txBody>
        </p:sp>
        <p:sp>
          <p:nvSpPr>
            <p:cNvPr id="131" name="文本框 130"/>
            <p:cNvSpPr txBox="1"/>
            <p:nvPr/>
          </p:nvSpPr>
          <p:spPr>
            <a:xfrm>
              <a:off x="1673" y="4914"/>
              <a:ext cx="2363" cy="504"/>
            </a:xfrm>
            <a:prstGeom prst="rect">
              <a:avLst/>
            </a:prstGeom>
            <a:noFill/>
            <a:ln w="6350" cmpd="sng">
              <a:solidFill>
                <a:schemeClr val="bg1"/>
              </a:solidFill>
              <a:prstDash val="solid"/>
            </a:ln>
          </p:spPr>
          <p:txBody>
            <a:bodyPr wrap="square" rtlCol="0">
              <a:spAutoFit/>
            </a:bodyPr>
            <a:p>
              <a:pPr algn="ctr">
                <a:lnSpc>
                  <a:spcPct val="120000"/>
                </a:lnSpc>
                <a:buClrTx/>
                <a:buSzTx/>
                <a:buFontTx/>
              </a:pPr>
              <a:r>
                <a:rPr lang="zh-CN" altLang="en-US" sz="160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保函开立申请</a:t>
              </a:r>
              <a:endPara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</p:grpSp>
      <p:grpSp>
        <p:nvGrpSpPr>
          <p:cNvPr id="214" name="组合 213"/>
          <p:cNvGrpSpPr/>
          <p:nvPr/>
        </p:nvGrpSpPr>
        <p:grpSpPr>
          <a:xfrm rot="0">
            <a:off x="7274560" y="4693285"/>
            <a:ext cx="1586865" cy="986790"/>
            <a:chOff x="1602" y="4547"/>
            <a:chExt cx="2499" cy="1287"/>
          </a:xfrm>
        </p:grpSpPr>
        <p:sp>
          <p:nvSpPr>
            <p:cNvPr id="215" name="矩形 214"/>
            <p:cNvSpPr/>
            <p:nvPr/>
          </p:nvSpPr>
          <p:spPr>
            <a:xfrm>
              <a:off x="1602" y="4547"/>
              <a:ext cx="2499" cy="1287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endParaRPr lang="zh-CN" altLang="en-US"/>
            </a:p>
          </p:txBody>
        </p:sp>
        <p:sp>
          <p:nvSpPr>
            <p:cNvPr id="216" name="文本框 215"/>
            <p:cNvSpPr txBox="1"/>
            <p:nvPr/>
          </p:nvSpPr>
          <p:spPr>
            <a:xfrm>
              <a:off x="1673" y="4914"/>
              <a:ext cx="2363" cy="503"/>
            </a:xfrm>
            <a:prstGeom prst="rect">
              <a:avLst/>
            </a:prstGeom>
            <a:noFill/>
            <a:ln w="6350" cmpd="sng">
              <a:solidFill>
                <a:schemeClr val="bg1"/>
              </a:solidFill>
              <a:prstDash val="solid"/>
            </a:ln>
          </p:spPr>
          <p:txBody>
            <a:bodyPr wrap="square" rtlCol="0">
              <a:spAutoFit/>
            </a:bodyPr>
            <a:p>
              <a:pPr algn="ctr">
                <a:lnSpc>
                  <a:spcPct val="120000"/>
                </a:lnSpc>
                <a:buClrTx/>
                <a:buSzTx/>
                <a:buFontTx/>
              </a:pPr>
              <a:r>
                <a:rPr lang="zh-CN" altLang="en-US" sz="160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保函开出</a:t>
              </a:r>
              <a:endPara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heme/theme1.xml><?xml version="1.0" encoding="utf-8"?>
<a:theme xmlns:a="http://schemas.openxmlformats.org/drawingml/2006/main" name="内容页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标题页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WPS 演示</Application>
  <PresentationFormat>宽屏</PresentationFormat>
  <Paragraphs>59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7" baseType="lpstr">
      <vt:lpstr>Arial</vt:lpstr>
      <vt:lpstr>宋体</vt:lpstr>
      <vt:lpstr>Wingdings</vt:lpstr>
      <vt:lpstr>Wingdings</vt:lpstr>
      <vt:lpstr>方正正大黑简体</vt:lpstr>
      <vt:lpstr>黑体</vt:lpstr>
      <vt:lpstr>微软雅黑</vt:lpstr>
      <vt:lpstr>字魂58号-创中黑</vt:lpstr>
      <vt:lpstr>思源宋体 CN</vt:lpstr>
      <vt:lpstr>思源黑体 CN Regular</vt:lpstr>
      <vt:lpstr>Arial Unicode MS</vt:lpstr>
      <vt:lpstr>Calibri</vt:lpstr>
      <vt:lpstr>内容页</vt:lpstr>
      <vt:lpstr>1_标题页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zhengyi</cp:lastModifiedBy>
  <cp:revision>29</cp:revision>
  <dcterms:created xsi:type="dcterms:W3CDTF">2025-07-25T09:21:00Z</dcterms:created>
  <dcterms:modified xsi:type="dcterms:W3CDTF">2025-07-28T06:20:38Z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64D6CE36FAF74AF19BAB6A99BF2E1B9F</vt:lpwstr>
  </property>
  <property fmtid="{D5CDD505-2E9C-101B-9397-08002B2CF9AE}" pid="3" name="KSOProductBuildVer">
    <vt:lpwstr>2052-11.8.2.12330</vt:lpwstr>
  </property>
</Properties>
</file>